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3.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4.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5.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6" r:id="rId1"/>
    <p:sldMasterId id="2147483664" r:id="rId2"/>
    <p:sldMasterId id="2147483672" r:id="rId3"/>
    <p:sldMasterId id="2147483691" r:id="rId4"/>
    <p:sldMasterId id="2147483695" r:id="rId5"/>
    <p:sldMasterId id="2147483701" r:id="rId6"/>
  </p:sldMasterIdLst>
  <p:notesMasterIdLst>
    <p:notesMasterId r:id="rId21"/>
  </p:notesMasterIdLst>
  <p:sldIdLst>
    <p:sldId id="256" r:id="rId7"/>
    <p:sldId id="260" r:id="rId8"/>
    <p:sldId id="10269" r:id="rId9"/>
    <p:sldId id="10309" r:id="rId10"/>
    <p:sldId id="10310" r:id="rId11"/>
    <p:sldId id="141168339" r:id="rId12"/>
    <p:sldId id="4260" r:id="rId13"/>
    <p:sldId id="4233" r:id="rId14"/>
    <p:sldId id="4263" r:id="rId15"/>
    <p:sldId id="4239" r:id="rId16"/>
    <p:sldId id="4245" r:id="rId17"/>
    <p:sldId id="4269" r:id="rId18"/>
    <p:sldId id="141168338" r:id="rId19"/>
    <p:sldId id="259" r:id="rId2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105" d="100"/>
          <a:sy n="105" d="100"/>
        </p:scale>
        <p:origin x="1188"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3" Type="http://schemas.openxmlformats.org/officeDocument/2006/relationships/slideMaster" Target="slideMasters/slideMaster3.xml"/><Relationship Id="rId21" Type="http://schemas.openxmlformats.org/officeDocument/2006/relationships/notesMaster" Target="notesMasters/notesMaster1.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viewProps" Target="viewProps.xml"/><Relationship Id="rId10" Type="http://schemas.openxmlformats.org/officeDocument/2006/relationships/slide" Target="slides/slide4.xml"/><Relationship Id="rId19" Type="http://schemas.openxmlformats.org/officeDocument/2006/relationships/slide" Target="slides/slide13.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720733E-7C06-4ECF-9C46-A19AC71ACA51}" type="datetimeFigureOut">
              <a:rPr lang="zh-TW" altLang="en-US" smtClean="0"/>
              <a:t>2019/8/7</a:t>
            </a:fld>
            <a:endParaRPr lang="zh-TW" altLang="en-US"/>
          </a:p>
        </p:txBody>
      </p:sp>
      <p:sp>
        <p:nvSpPr>
          <p:cNvPr id="4" name="投影片影像版面配置區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93C88FA-72D0-44A2-9BA8-678073A8B53E}" type="slidenum">
              <a:rPr lang="zh-TW" altLang="en-US" smtClean="0"/>
              <a:t>‹#›</a:t>
            </a:fld>
            <a:endParaRPr lang="zh-TW" altLang="en-US"/>
          </a:p>
        </p:txBody>
      </p:sp>
    </p:spTree>
    <p:extLst>
      <p:ext uri="{BB962C8B-B14F-4D97-AF65-F5344CB8AC3E}">
        <p14:creationId xmlns:p14="http://schemas.microsoft.com/office/powerpoint/2010/main" val="34370068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18D02FFD-07D4-5C4F-BD77-92100817734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0346851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18D02FFD-07D4-5C4F-BD77-92100817734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8783327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241003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951484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920700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634343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12987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2992638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3.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4.xml"/><Relationship Id="rId4" Type="http://schemas.openxmlformats.org/officeDocument/2006/relationships/image" Target="../media/image10.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5.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6.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6.xml"/><Relationship Id="rId5" Type="http://schemas.openxmlformats.org/officeDocument/2006/relationships/image" Target="../media/image15.png"/><Relationship Id="rId4" Type="http://schemas.openxmlformats.org/officeDocument/2006/relationships/image" Target="../media/image14.png"/></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標題投影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08602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68224"/>
            <a:ext cx="4114800" cy="6695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latin typeface="+mn-lt"/>
              </a:defRPr>
            </a:lvl1pPr>
          </a:lstStyle>
          <a:p>
            <a:fld id="{3FD999D4-B456-9943-89B7-30D56181CE18}" type="slidenum">
              <a:rPr lang="en-US" smtClean="0"/>
              <a:pPr/>
              <a:t>‹#›</a:t>
            </a:fld>
            <a:endParaRPr lang="en-US" dirty="0"/>
          </a:p>
        </p:txBody>
      </p:sp>
      <p:sp>
        <p:nvSpPr>
          <p:cNvPr id="4" name="Footer Placeholder 3"/>
          <p:cNvSpPr>
            <a:spLocks noGrp="1"/>
          </p:cNvSpPr>
          <p:nvPr>
            <p:ph type="ftr" sz="quarter" idx="11"/>
          </p:nvPr>
        </p:nvSpPr>
        <p:spPr/>
        <p:txBody>
          <a:bodyPr/>
          <a:lstStyle>
            <a:lvl1pPr>
              <a:defRPr>
                <a:latin typeface="+mn-lt"/>
              </a:defRPr>
            </a:lvl1pPr>
          </a:lstStyle>
          <a:p>
            <a:r>
              <a:rPr lang="en-US" dirty="0"/>
              <a:t>Think 2019 / DOC ID / Month XX, 2019 / © 2019 IBM Corporation</a:t>
            </a:r>
          </a:p>
        </p:txBody>
      </p:sp>
      <p:sp>
        <p:nvSpPr>
          <p:cNvPr id="6" name="Content Placeholder 5"/>
          <p:cNvSpPr>
            <a:spLocks noGrp="1"/>
          </p:cNvSpPr>
          <p:nvPr>
            <p:ph sz="quarter" idx="12"/>
          </p:nvPr>
        </p:nvSpPr>
        <p:spPr>
          <a:xfrm>
            <a:off x="228600" y="1327358"/>
            <a:ext cx="4114800" cy="4916810"/>
          </a:xfrm>
        </p:spPr>
        <p:txBody>
          <a:bodyPr/>
          <a:lstStyle>
            <a:lvl1pPr>
              <a:defRPr sz="2400"/>
            </a:lvl1pPr>
          </a:lstStyle>
          <a:p>
            <a:pPr lvl="0"/>
            <a:r>
              <a:rPr lang="en-US"/>
              <a:t>Edit Master text styles</a:t>
            </a:r>
          </a:p>
        </p:txBody>
      </p:sp>
      <p:sp>
        <p:nvSpPr>
          <p:cNvPr id="8" name="Content Placeholder 7"/>
          <p:cNvSpPr>
            <a:spLocks noGrp="1"/>
          </p:cNvSpPr>
          <p:nvPr>
            <p:ph sz="quarter" idx="13"/>
          </p:nvPr>
        </p:nvSpPr>
        <p:spPr>
          <a:xfrm>
            <a:off x="4800600" y="1488865"/>
            <a:ext cx="4114800" cy="4755303"/>
          </a:xfrm>
        </p:spPr>
        <p:txBody>
          <a:bodyPr/>
          <a:lstStyle>
            <a:lvl1pPr>
              <a:defRPr sz="1400"/>
            </a:lvl1pPr>
            <a:lvl2pPr>
              <a:defRPr sz="1400"/>
            </a:lvl2pPr>
            <a:lvl3pPr>
              <a:defRPr sz="14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586073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68235"/>
            <a:ext cx="4114800" cy="1338410"/>
          </a:xfrm>
        </p:spPr>
        <p:txBody>
          <a:bodyPr/>
          <a:lstStyle>
            <a:lvl1pPr>
              <a:defRPr sz="1613">
                <a:solidFill>
                  <a:schemeClr val="bg2"/>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61306876-7E60-6D40-9A83-6A3AF924BB27}"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solidFill>
                  <a:srgbClr val="FFFFFF"/>
                </a:solidFill>
              </a:rPr>
              <a:t>IBM Cloud / August, 2017 / © 2017 IBM Corporation</a:t>
            </a:r>
            <a:endParaRPr lang="en-US" dirty="0">
              <a:solidFill>
                <a:srgbClr val="FFFFFF"/>
              </a:solidFill>
            </a:endParaRPr>
          </a:p>
        </p:txBody>
      </p:sp>
      <p:sp>
        <p:nvSpPr>
          <p:cNvPr id="8" name="Text Placeholder 7"/>
          <p:cNvSpPr>
            <a:spLocks noGrp="1"/>
          </p:cNvSpPr>
          <p:nvPr>
            <p:ph type="body" sz="quarter" idx="12"/>
          </p:nvPr>
        </p:nvSpPr>
        <p:spPr>
          <a:xfrm>
            <a:off x="228600" y="2015407"/>
            <a:ext cx="4114800" cy="4145280"/>
          </a:xfrm>
        </p:spPr>
        <p:txBody>
          <a:bodyPr/>
          <a:lstStyle>
            <a:lvl1pPr>
              <a:lnSpc>
                <a:spcPct val="90000"/>
              </a:lnSpc>
              <a:spcBef>
                <a:spcPts val="0"/>
              </a:spcBef>
              <a:defRPr sz="9600" b="1" baseline="0">
                <a:solidFill>
                  <a:schemeClr val="bg2"/>
                </a:solidFill>
              </a:defRPr>
            </a:lvl1pPr>
          </a:lstStyle>
          <a:p>
            <a:pPr lvl="0"/>
            <a:r>
              <a:rPr lang="en-US" dirty="0"/>
              <a:t>Click to edit Master text styles</a:t>
            </a:r>
          </a:p>
        </p:txBody>
      </p:sp>
    </p:spTree>
    <p:extLst>
      <p:ext uri="{BB962C8B-B14F-4D97-AF65-F5344CB8AC3E}">
        <p14:creationId xmlns:p14="http://schemas.microsoft.com/office/powerpoint/2010/main" val="305445577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6437376"/>
            <a:ext cx="6400800" cy="182880"/>
          </a:xfrm>
        </p:spPr>
        <p:txBody>
          <a:bodyPr/>
          <a:lstStyle>
            <a:lvl1pPr>
              <a:defRPr>
                <a:solidFill>
                  <a:schemeClr val="tx1"/>
                </a:solidFill>
              </a:defRPr>
            </a:lvl1pPr>
          </a:lstStyle>
          <a:p>
            <a:r>
              <a:rPr lang="de-DE" dirty="0"/>
              <a:t>© 2018 IBM Corporation</a:t>
            </a:r>
            <a:endParaRPr lang="en-US" dirty="0"/>
          </a:p>
        </p:txBody>
      </p:sp>
      <p:sp>
        <p:nvSpPr>
          <p:cNvPr id="4" name="Title 3"/>
          <p:cNvSpPr>
            <a:spLocks noGrp="1"/>
          </p:cNvSpPr>
          <p:nvPr>
            <p:ph type="title"/>
          </p:nvPr>
        </p:nvSpPr>
        <p:spPr>
          <a:xfrm>
            <a:off x="228600" y="271708"/>
            <a:ext cx="4114801" cy="5972459"/>
          </a:xfrm>
        </p:spPr>
        <p:txBody>
          <a:bodyPr/>
          <a:lstStyle>
            <a:lvl1pPr>
              <a:lnSpc>
                <a:spcPct val="90000"/>
              </a:lnSpc>
              <a:defRPr sz="2400" b="0">
                <a:solidFill>
                  <a:schemeClr val="tx1"/>
                </a:solidFill>
              </a:defRPr>
            </a:lvl1pPr>
          </a:lstStyle>
          <a:p>
            <a:r>
              <a:rPr lang="en-US"/>
              <a:t>Click to edit Master title style</a:t>
            </a:r>
            <a:endParaRPr lang="en-US" dirty="0"/>
          </a:p>
        </p:txBody>
      </p:sp>
      <p:pic>
        <p:nvPicPr>
          <p:cNvPr id="5" name="Picture 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393812" y="6273801"/>
            <a:ext cx="521589" cy="281940"/>
          </a:xfrm>
          <a:prstGeom prst="rect">
            <a:avLst/>
          </a:prstGeom>
        </p:spPr>
      </p:pic>
      <p:pic>
        <p:nvPicPr>
          <p:cNvPr id="7" name="Picture 6"/>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467225" y="540363"/>
            <a:ext cx="4297421" cy="4916867"/>
          </a:xfrm>
          <a:prstGeom prst="rect">
            <a:avLst/>
          </a:prstGeom>
        </p:spPr>
      </p:pic>
      <p:pic>
        <p:nvPicPr>
          <p:cNvPr id="8" name="Picture 7" descr="ibm_gry.png"/>
          <p:cNvPicPr>
            <a:picLocks noChangeAspect="1"/>
          </p:cNvPicPr>
          <p:nvPr userDrawn="1"/>
        </p:nvPicPr>
        <p:blipFill>
          <a:blip r:embed="rId4" cstate="email">
            <a:biLevel thresh="75000"/>
            <a:extLst>
              <a:ext uri="{28A0092B-C50C-407E-A947-70E740481C1C}">
                <a14:useLocalDpi xmlns:a14="http://schemas.microsoft.com/office/drawing/2010/main"/>
              </a:ext>
            </a:extLst>
          </a:blip>
          <a:stretch>
            <a:fillRect/>
          </a:stretch>
        </p:blipFill>
        <p:spPr>
          <a:xfrm>
            <a:off x="8393812" y="320061"/>
            <a:ext cx="521589" cy="281961"/>
          </a:xfrm>
          <a:prstGeom prst="rect">
            <a:avLst/>
          </a:prstGeom>
        </p:spPr>
      </p:pic>
      <p:pic>
        <p:nvPicPr>
          <p:cNvPr id="10" name="Picture 4" descr="Image result for IBM Cloud icons, images">
            <a:extLst>
              <a:ext uri="{FF2B5EF4-FFF2-40B4-BE49-F238E27FC236}">
                <a16:creationId xmlns:a16="http://schemas.microsoft.com/office/drawing/2014/main" id="{497E7754-CAA0-4DF6-98B8-F5C903715525}"/>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7361836" y="6176338"/>
            <a:ext cx="1553565" cy="4521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04161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tx1"/>
                </a:solidFill>
              </a:defRPr>
            </a:lvl1pPr>
          </a:lstStyle>
          <a:p>
            <a:r>
              <a:rPr lang="de-DE" dirty="0"/>
              <a:t>IBM </a:t>
            </a:r>
            <a:r>
              <a:rPr lang="de-DE" dirty="0" err="1"/>
              <a:t>Confidential</a:t>
            </a:r>
            <a:r>
              <a:rPr lang="de-DE" dirty="0"/>
              <a:t> | © 2018 IBM Corporation</a:t>
            </a:r>
            <a:endParaRPr lang="en-US" dirty="0"/>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D0BE6F14-FF48-0F4F-A8AA-2E3F25371E4A}" type="slidenum">
              <a:rPr lang="en-US" smtClean="0"/>
              <a:pPr/>
              <a:t>‹#›</a:t>
            </a:fld>
            <a:endParaRPr lang="en-US" dirty="0"/>
          </a:p>
        </p:txBody>
      </p:sp>
      <p:sp>
        <p:nvSpPr>
          <p:cNvPr id="5" name="Title 4"/>
          <p:cNvSpPr>
            <a:spLocks noGrp="1"/>
          </p:cNvSpPr>
          <p:nvPr>
            <p:ph type="title"/>
          </p:nvPr>
        </p:nvSpPr>
        <p:spPr>
          <a:xfrm>
            <a:off x="228600" y="268224"/>
            <a:ext cx="4114800" cy="5991669"/>
          </a:xfrm>
        </p:spPr>
        <p:txBody>
          <a:bodyPr/>
          <a:lstStyle>
            <a:lvl1pPr>
              <a:lnSpc>
                <a:spcPct val="90000"/>
              </a:lnSpc>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218244468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68224"/>
            <a:ext cx="41148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lvl1pPr>
          </a:lstStyle>
          <a:p>
            <a:r>
              <a:rPr lang="de-DE" dirty="0"/>
              <a:t>IBM </a:t>
            </a:r>
            <a:r>
              <a:rPr lang="de-DE" dirty="0" err="1"/>
              <a:t>Confidential</a:t>
            </a:r>
            <a:r>
              <a:rPr lang="de-DE" dirty="0"/>
              <a:t> | © 2018 IBM Corporation</a:t>
            </a:r>
            <a:endParaRPr lang="en-US" dirty="0"/>
          </a:p>
        </p:txBody>
      </p:sp>
      <p:sp>
        <p:nvSpPr>
          <p:cNvPr id="6" name="Text Placeholder 5"/>
          <p:cNvSpPr>
            <a:spLocks noGrp="1"/>
          </p:cNvSpPr>
          <p:nvPr>
            <p:ph type="body" sz="quarter" idx="12"/>
          </p:nvPr>
        </p:nvSpPr>
        <p:spPr>
          <a:xfrm>
            <a:off x="228600" y="1498600"/>
            <a:ext cx="4114800" cy="4779264"/>
          </a:xfrm>
        </p:spPr>
        <p:txBody>
          <a:bodyPr/>
          <a:lstStyle>
            <a:lvl1pPr marL="0" indent="0">
              <a:spcBef>
                <a:spcPts val="0"/>
              </a:spcBef>
              <a:tabLst>
                <a:tab pos="3940175" algn="dec"/>
              </a:tabLst>
              <a:defRPr/>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4800600" y="1498600"/>
            <a:ext cx="4114800" cy="4779264"/>
          </a:xfrm>
        </p:spPr>
        <p:txBody>
          <a:bodyPr/>
          <a:lstStyle>
            <a:lvl1pPr marL="0" indent="0">
              <a:spcBef>
                <a:spcPts val="0"/>
              </a:spcBef>
              <a:tabLst>
                <a:tab pos="394017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4580178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68225"/>
            <a:ext cx="5187462" cy="6027740"/>
          </a:xfrm>
        </p:spPr>
        <p:txBody>
          <a:bodyPr/>
          <a:lstStyle>
            <a:lvl1pPr marL="117475" indent="-117475">
              <a:tabLst/>
              <a:defRPr>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dirty="0"/>
              <a:t>IBM </a:t>
            </a:r>
            <a:r>
              <a:rPr lang="de-DE" dirty="0" err="1"/>
              <a:t>Confidential</a:t>
            </a:r>
            <a:r>
              <a:rPr lang="de-DE" dirty="0"/>
              <a:t> | © 2018 IBM Corporation</a:t>
            </a:r>
            <a:endParaRPr lang="en-US" dirty="0"/>
          </a:p>
        </p:txBody>
      </p:sp>
    </p:spTree>
    <p:extLst>
      <p:ext uri="{BB962C8B-B14F-4D97-AF65-F5344CB8AC3E}">
        <p14:creationId xmlns:p14="http://schemas.microsoft.com/office/powerpoint/2010/main" val="19095913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548640"/>
            <a:ext cx="4114800" cy="5770733"/>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lvl1pPr>
          </a:lstStyle>
          <a:p>
            <a:r>
              <a:rPr lang="de-DE" dirty="0"/>
              <a:t>IBM </a:t>
            </a:r>
            <a:r>
              <a:rPr lang="de-DE" dirty="0" err="1"/>
              <a:t>Confidential</a:t>
            </a:r>
            <a:r>
              <a:rPr lang="de-DE" dirty="0"/>
              <a:t> | © 2018 IBM Corporation</a:t>
            </a:r>
            <a:endParaRPr lang="en-US" dirty="0"/>
          </a:p>
        </p:txBody>
      </p:sp>
      <p:sp>
        <p:nvSpPr>
          <p:cNvPr id="6" name="Text Placeholder 5"/>
          <p:cNvSpPr>
            <a:spLocks noGrp="1"/>
          </p:cNvSpPr>
          <p:nvPr>
            <p:ph type="body" sz="quarter" idx="12"/>
          </p:nvPr>
        </p:nvSpPr>
        <p:spPr>
          <a:xfrm>
            <a:off x="4800600" y="658368"/>
            <a:ext cx="4114800" cy="559964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67418"/>
            <a:ext cx="4114800" cy="400049"/>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396086844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3429000"/>
            <a:ext cx="2286000" cy="3429000"/>
          </a:xfrm>
          <a:solidFill>
            <a:schemeClr val="accent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2286000" y="3429000"/>
            <a:ext cx="2286000" cy="342900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2" y="3429000"/>
            <a:ext cx="2285997" cy="342900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3429000"/>
            <a:ext cx="2286000" cy="3429000"/>
          </a:xfrm>
          <a:solidFill>
            <a:schemeClr val="bg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dirty="0"/>
              <a:t>IBM </a:t>
            </a:r>
            <a:r>
              <a:rPr lang="de-DE" dirty="0" err="1"/>
              <a:t>Confidential</a:t>
            </a:r>
            <a:r>
              <a:rPr lang="de-DE" dirty="0"/>
              <a:t> | © 2018 IBM Corporation</a:t>
            </a:r>
            <a:endParaRPr lang="en-US" dirty="0"/>
          </a:p>
        </p:txBody>
      </p:sp>
      <p:sp>
        <p:nvSpPr>
          <p:cNvPr id="6" name="Title 5"/>
          <p:cNvSpPr>
            <a:spLocks noGrp="1"/>
          </p:cNvSpPr>
          <p:nvPr>
            <p:ph type="title"/>
          </p:nvPr>
        </p:nvSpPr>
        <p:spPr>
          <a:xfrm>
            <a:off x="-1" y="-1"/>
            <a:ext cx="9143999" cy="342900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6586685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6858000"/>
          </a:xfrm>
          <a:solidFill>
            <a:schemeClr val="tx1"/>
          </a:solidFill>
        </p:spPr>
        <p:txBody>
          <a:bodyPr lIns="228600" tIns="182880"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68580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4572000" y="0"/>
            <a:ext cx="2286000" cy="68580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6858000"/>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dirty="0"/>
              <a:t>IBM </a:t>
            </a:r>
            <a:r>
              <a:rPr lang="de-DE" dirty="0" err="1"/>
              <a:t>Confidential</a:t>
            </a:r>
            <a:r>
              <a:rPr lang="de-DE" dirty="0"/>
              <a:t> | © 2018 IBM Corporation</a:t>
            </a:r>
            <a:endParaRPr lang="en-US" dirty="0"/>
          </a:p>
        </p:txBody>
      </p:sp>
    </p:spTree>
    <p:extLst>
      <p:ext uri="{BB962C8B-B14F-4D97-AF65-F5344CB8AC3E}">
        <p14:creationId xmlns:p14="http://schemas.microsoft.com/office/powerpoint/2010/main" val="177880679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68224"/>
            <a:ext cx="41148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lvl1pPr>
          </a:lstStyle>
          <a:p>
            <a:r>
              <a:rPr lang="de-DE" dirty="0"/>
              <a:t>IBM </a:t>
            </a:r>
            <a:r>
              <a:rPr lang="de-DE" dirty="0" err="1"/>
              <a:t>Confidential</a:t>
            </a:r>
            <a:r>
              <a:rPr lang="de-DE" dirty="0"/>
              <a:t> | © 2018 IBM Corporation</a:t>
            </a:r>
            <a:endParaRPr lang="en-US" dirty="0"/>
          </a:p>
        </p:txBody>
      </p:sp>
      <p:sp>
        <p:nvSpPr>
          <p:cNvPr id="6" name="Text Placeholder 5"/>
          <p:cNvSpPr>
            <a:spLocks noGrp="1"/>
          </p:cNvSpPr>
          <p:nvPr>
            <p:ph type="body" sz="quarter" idx="12"/>
          </p:nvPr>
        </p:nvSpPr>
        <p:spPr>
          <a:xfrm>
            <a:off x="228600" y="1463041"/>
            <a:ext cx="1828800" cy="4668593"/>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48028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標題及內容">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文字版面配置區 1">
            <a:extLst>
              <a:ext uri="{FF2B5EF4-FFF2-40B4-BE49-F238E27FC236}">
                <a16:creationId xmlns:a16="http://schemas.microsoft.com/office/drawing/2014/main" id="{3DC21588-1A39-4759-82F6-12D59AACEA99}"/>
              </a:ext>
            </a:extLst>
          </p:cNvPr>
          <p:cNvSpPr>
            <a:spLocks noGrp="1"/>
          </p:cNvSpPr>
          <p:nvPr>
            <p:ph type="body" sz="quarter" idx="13" hasCustomPrompt="1"/>
          </p:nvPr>
        </p:nvSpPr>
        <p:spPr>
          <a:xfrm>
            <a:off x="1934720" y="3653324"/>
            <a:ext cx="5276003" cy="575815"/>
          </a:xfrm>
        </p:spPr>
        <p:txBody>
          <a:bodyPr/>
          <a:lstStyle>
            <a:lvl1pPr marL="0" indent="0" algn="ctr">
              <a:buNone/>
              <a:defRPr>
                <a:solidFill>
                  <a:srgbClr val="FFFF00"/>
                </a:solidFill>
                <a:latin typeface="IBM Plex Serif Medium" panose="02060603050406000203" pitchFamily="18" charset="0"/>
              </a:defRPr>
            </a:lvl1pPr>
          </a:lstStyle>
          <a:p>
            <a:r>
              <a:rPr lang="zh-TW" altLang="en-US" dirty="0"/>
              <a:t>編輯母片標題樣式</a:t>
            </a:r>
          </a:p>
        </p:txBody>
      </p:sp>
      <p:sp>
        <p:nvSpPr>
          <p:cNvPr id="8" name="標題 2">
            <a:extLst>
              <a:ext uri="{FF2B5EF4-FFF2-40B4-BE49-F238E27FC236}">
                <a16:creationId xmlns:a16="http://schemas.microsoft.com/office/drawing/2014/main" id="{7267C86D-3843-4F98-9F80-E9239523AC98}"/>
              </a:ext>
            </a:extLst>
          </p:cNvPr>
          <p:cNvSpPr>
            <a:spLocks noGrp="1"/>
          </p:cNvSpPr>
          <p:nvPr>
            <p:ph type="ctrTitle" hasCustomPrompt="1"/>
          </p:nvPr>
        </p:nvSpPr>
        <p:spPr>
          <a:xfrm>
            <a:off x="472440" y="2590879"/>
            <a:ext cx="8199119" cy="838121"/>
          </a:xfrm>
        </p:spPr>
        <p:txBody>
          <a:bodyPr>
            <a:normAutofit/>
          </a:bodyPr>
          <a:lstStyle>
            <a:lvl1pPr algn="ctr">
              <a:defRPr sz="4000" b="1">
                <a:solidFill>
                  <a:schemeClr val="bg1"/>
                </a:solidFill>
                <a:latin typeface="IBM Plex Serif Medium" panose="02060603050406000203" pitchFamily="18" charset="0"/>
              </a:defRPr>
            </a:lvl1pPr>
          </a:lstStyle>
          <a:p>
            <a:r>
              <a:rPr lang="zh-TW" altLang="en-US" dirty="0"/>
              <a:t>編輯母片標題樣式</a:t>
            </a:r>
          </a:p>
        </p:txBody>
      </p:sp>
    </p:spTree>
    <p:extLst>
      <p:ext uri="{BB962C8B-B14F-4D97-AF65-F5344CB8AC3E}">
        <p14:creationId xmlns:p14="http://schemas.microsoft.com/office/powerpoint/2010/main" val="178982481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68224"/>
            <a:ext cx="41148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lvl1pPr>
          </a:lstStyle>
          <a:p>
            <a:r>
              <a:rPr lang="de-DE" dirty="0"/>
              <a:t>IBM </a:t>
            </a:r>
            <a:r>
              <a:rPr lang="de-DE" dirty="0" err="1"/>
              <a:t>Confidential</a:t>
            </a:r>
            <a:r>
              <a:rPr lang="de-DE" dirty="0"/>
              <a:t> | © 2018 IBM Corporation</a:t>
            </a:r>
            <a:endParaRPr lang="en-US" dirty="0"/>
          </a:p>
        </p:txBody>
      </p:sp>
      <p:sp>
        <p:nvSpPr>
          <p:cNvPr id="7" name="Text Placeholder 6"/>
          <p:cNvSpPr>
            <a:spLocks noGrp="1"/>
          </p:cNvSpPr>
          <p:nvPr>
            <p:ph type="body" sz="quarter" idx="12"/>
          </p:nvPr>
        </p:nvSpPr>
        <p:spPr>
          <a:xfrm>
            <a:off x="228600" y="1488651"/>
            <a:ext cx="1828800" cy="4605867"/>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889000"/>
            <a:ext cx="6400800" cy="509905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6686245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68224"/>
            <a:ext cx="41148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lvl1pPr>
          </a:lstStyle>
          <a:p>
            <a:r>
              <a:rPr lang="de-DE" dirty="0"/>
              <a:t>IBM </a:t>
            </a:r>
            <a:r>
              <a:rPr lang="de-DE" dirty="0" err="1"/>
              <a:t>Confidential</a:t>
            </a:r>
            <a:r>
              <a:rPr lang="de-DE" dirty="0"/>
              <a:t> | © 2018 IBM Corporation</a:t>
            </a:r>
            <a:endParaRPr lang="en-US" dirty="0"/>
          </a:p>
        </p:txBody>
      </p:sp>
      <p:sp>
        <p:nvSpPr>
          <p:cNvPr id="7" name="Text Placeholder 6"/>
          <p:cNvSpPr>
            <a:spLocks noGrp="1"/>
          </p:cNvSpPr>
          <p:nvPr>
            <p:ph type="body" sz="quarter" idx="12"/>
          </p:nvPr>
        </p:nvSpPr>
        <p:spPr>
          <a:xfrm>
            <a:off x="228600" y="1488651"/>
            <a:ext cx="1828800" cy="4605867"/>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2482647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68224"/>
            <a:ext cx="41148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lvl1pPr>
          </a:lstStyle>
          <a:p>
            <a:r>
              <a:rPr lang="de-DE" dirty="0"/>
              <a:t>IBM </a:t>
            </a:r>
            <a:r>
              <a:rPr lang="de-DE" dirty="0" err="1"/>
              <a:t>Confidential</a:t>
            </a:r>
            <a:r>
              <a:rPr lang="de-DE" dirty="0"/>
              <a:t> | © 2018 IBM Corporation</a:t>
            </a:r>
            <a:endParaRPr lang="en-US" dirty="0"/>
          </a:p>
        </p:txBody>
      </p:sp>
      <p:sp>
        <p:nvSpPr>
          <p:cNvPr id="7" name="Text Placeholder 6"/>
          <p:cNvSpPr>
            <a:spLocks noGrp="1"/>
          </p:cNvSpPr>
          <p:nvPr>
            <p:ph type="body" sz="quarter" idx="12"/>
          </p:nvPr>
        </p:nvSpPr>
        <p:spPr>
          <a:xfrm>
            <a:off x="228600" y="1463040"/>
            <a:ext cx="1828800" cy="4669536"/>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499616"/>
            <a:ext cx="1828800" cy="4608576"/>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4572000" y="0"/>
            <a:ext cx="4572000" cy="6858000"/>
          </a:xfrm>
        </p:spPr>
        <p:txBody>
          <a:bodyPr/>
          <a:lstStyle/>
          <a:p>
            <a:r>
              <a:rPr lang="en-US" dirty="0"/>
              <a:t>Drag picture to placeholder or click icon to add</a:t>
            </a:r>
          </a:p>
        </p:txBody>
      </p:sp>
    </p:spTree>
    <p:extLst>
      <p:ext uri="{BB962C8B-B14F-4D97-AF65-F5344CB8AC3E}">
        <p14:creationId xmlns:p14="http://schemas.microsoft.com/office/powerpoint/2010/main" val="144483123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68224"/>
            <a:ext cx="41148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lvl1pPr>
          </a:lstStyle>
          <a:p>
            <a:r>
              <a:rPr lang="de-DE" dirty="0"/>
              <a:t>IBM </a:t>
            </a:r>
            <a:r>
              <a:rPr lang="de-DE" dirty="0" err="1"/>
              <a:t>Confidential</a:t>
            </a:r>
            <a:r>
              <a:rPr lang="de-DE" dirty="0"/>
              <a:t> | © 2018 IBM Corporation</a:t>
            </a:r>
            <a:endParaRPr lang="en-US" dirty="0"/>
          </a:p>
        </p:txBody>
      </p:sp>
      <p:sp>
        <p:nvSpPr>
          <p:cNvPr id="7" name="Text Placeholder 6"/>
          <p:cNvSpPr>
            <a:spLocks noGrp="1"/>
          </p:cNvSpPr>
          <p:nvPr>
            <p:ph type="body" sz="quarter" idx="12"/>
          </p:nvPr>
        </p:nvSpPr>
        <p:spPr>
          <a:xfrm>
            <a:off x="228600" y="1463040"/>
            <a:ext cx="1828800" cy="4669536"/>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499616"/>
            <a:ext cx="1828800" cy="4608576"/>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4700392" y="1454615"/>
            <a:ext cx="4215008" cy="4608576"/>
          </a:xfrm>
        </p:spPr>
        <p:txBody>
          <a:bodyPr/>
          <a:lstStyle>
            <a:lvl1pPr marL="117475" indent="-117475">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9107854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lvl1pPr>
          </a:lstStyle>
          <a:p>
            <a:r>
              <a:rPr lang="de-DE" dirty="0"/>
              <a:t>IBM </a:t>
            </a:r>
            <a:r>
              <a:rPr lang="de-DE" dirty="0" err="1"/>
              <a:t>Confidential</a:t>
            </a:r>
            <a:r>
              <a:rPr lang="de-DE" dirty="0"/>
              <a:t> | © 2018 IBM Corporation</a:t>
            </a:r>
            <a:endParaRPr lang="en-US" dirty="0"/>
          </a:p>
        </p:txBody>
      </p:sp>
      <p:sp>
        <p:nvSpPr>
          <p:cNvPr id="6" name="Text Placeholder 5"/>
          <p:cNvSpPr>
            <a:spLocks noGrp="1"/>
          </p:cNvSpPr>
          <p:nvPr>
            <p:ph type="body" sz="quarter" idx="12"/>
          </p:nvPr>
        </p:nvSpPr>
        <p:spPr>
          <a:xfrm>
            <a:off x="228600" y="256033"/>
            <a:ext cx="1828800" cy="5878660"/>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300567"/>
            <a:ext cx="6400800" cy="6129867"/>
          </a:xfrm>
        </p:spPr>
        <p:txBody>
          <a:bodyPr/>
          <a:lstStyle/>
          <a:p>
            <a:r>
              <a:rPr lang="en-US" dirty="0"/>
              <a:t>Click icon to add table</a:t>
            </a:r>
          </a:p>
        </p:txBody>
      </p:sp>
    </p:spTree>
    <p:extLst>
      <p:ext uri="{BB962C8B-B14F-4D97-AF65-F5344CB8AC3E}">
        <p14:creationId xmlns:p14="http://schemas.microsoft.com/office/powerpoint/2010/main" val="165130173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lvl1pPr>
          </a:lstStyle>
          <a:p>
            <a:r>
              <a:rPr lang="de-DE" dirty="0"/>
              <a:t>IBM </a:t>
            </a:r>
            <a:r>
              <a:rPr lang="de-DE" dirty="0" err="1"/>
              <a:t>Confidential</a:t>
            </a:r>
            <a:r>
              <a:rPr lang="de-DE" dirty="0"/>
              <a:t> | © 2018 IBM Corporation</a:t>
            </a:r>
            <a:endParaRPr lang="en-US" dirty="0"/>
          </a:p>
        </p:txBody>
      </p:sp>
    </p:spTree>
    <p:extLst>
      <p:ext uri="{BB962C8B-B14F-4D97-AF65-F5344CB8AC3E}">
        <p14:creationId xmlns:p14="http://schemas.microsoft.com/office/powerpoint/2010/main" val="354836556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36474035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68224"/>
            <a:ext cx="4114800" cy="1140968"/>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lvl1pPr>
          </a:lstStyle>
          <a:p>
            <a:r>
              <a:rPr lang="de-DE" dirty="0"/>
              <a:t>IBM </a:t>
            </a:r>
            <a:r>
              <a:rPr lang="de-DE" dirty="0" err="1"/>
              <a:t>Confidential</a:t>
            </a:r>
            <a:r>
              <a:rPr lang="de-DE" dirty="0"/>
              <a:t> | © 2018 IBM Corporation</a:t>
            </a:r>
            <a:endParaRPr lang="en-US" dirty="0"/>
          </a:p>
        </p:txBody>
      </p:sp>
      <p:sp>
        <p:nvSpPr>
          <p:cNvPr id="6" name="Text Placeholder 5"/>
          <p:cNvSpPr>
            <a:spLocks noGrp="1"/>
          </p:cNvSpPr>
          <p:nvPr>
            <p:ph type="body" sz="quarter" idx="12"/>
          </p:nvPr>
        </p:nvSpPr>
        <p:spPr>
          <a:xfrm>
            <a:off x="228600" y="1524000"/>
            <a:ext cx="4114800" cy="4779264"/>
          </a:xfrm>
        </p:spPr>
        <p:txBody>
          <a:bodyPr/>
          <a:lstStyle>
            <a:lvl1pPr marL="0" indent="0">
              <a:spcBef>
                <a:spcPts val="0"/>
              </a:spcBef>
              <a:tabLst>
                <a:tab pos="3940175" algn="dec"/>
              </a:tabLst>
              <a:defRPr sz="1100"/>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p:txBody>
      </p:sp>
    </p:spTree>
    <p:extLst>
      <p:ext uri="{BB962C8B-B14F-4D97-AF65-F5344CB8AC3E}">
        <p14:creationId xmlns:p14="http://schemas.microsoft.com/office/powerpoint/2010/main" val="155166115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lvl1pPr>
          </a:lstStyle>
          <a:p>
            <a:r>
              <a:rPr lang="de-DE" dirty="0"/>
              <a:t>IBM </a:t>
            </a:r>
            <a:r>
              <a:rPr lang="de-DE" dirty="0" err="1"/>
              <a:t>Confidential</a:t>
            </a:r>
            <a:r>
              <a:rPr lang="de-DE" dirty="0"/>
              <a:t> | © 2018 IBM Corporation</a:t>
            </a:r>
            <a:endParaRPr lang="en-US" dirty="0"/>
          </a:p>
        </p:txBody>
      </p:sp>
    </p:spTree>
    <p:extLst>
      <p:ext uri="{BB962C8B-B14F-4D97-AF65-F5344CB8AC3E}">
        <p14:creationId xmlns:p14="http://schemas.microsoft.com/office/powerpoint/2010/main" val="204422069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68224"/>
            <a:ext cx="4114800" cy="12791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lvl1pPr>
          </a:lstStyle>
          <a:p>
            <a:r>
              <a:rPr lang="de-DE"/>
              <a:t>IBM </a:t>
            </a:r>
            <a:r>
              <a:rPr lang="de-DE" err="1"/>
              <a:t>Confidential</a:t>
            </a:r>
            <a:r>
              <a:rPr lang="de-DE"/>
              <a:t> | © 2018 IBM Corporation</a:t>
            </a:r>
            <a:endParaRPr lang="en-US"/>
          </a:p>
        </p:txBody>
      </p:sp>
      <p:sp>
        <p:nvSpPr>
          <p:cNvPr id="8" name="Text Placeholder 7"/>
          <p:cNvSpPr>
            <a:spLocks noGrp="1"/>
          </p:cNvSpPr>
          <p:nvPr>
            <p:ph type="body" sz="quarter" idx="12"/>
          </p:nvPr>
        </p:nvSpPr>
        <p:spPr>
          <a:xfrm>
            <a:off x="228600" y="1499617"/>
            <a:ext cx="4114800" cy="4781127"/>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4800600" y="1499617"/>
            <a:ext cx="4114800" cy="4781127"/>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234974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只有標題">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61830C22-69BD-4110-8C98-064E1C804F58}"/>
              </a:ext>
            </a:extLst>
          </p:cNvPr>
          <p:cNvSpPr>
            <a:spLocks noGrp="1"/>
          </p:cNvSpPr>
          <p:nvPr>
            <p:ph type="title"/>
          </p:nvPr>
        </p:nvSpPr>
        <p:spPr>
          <a:xfrm>
            <a:off x="667839" y="273687"/>
            <a:ext cx="7886700" cy="1325563"/>
          </a:xfrm>
        </p:spPr>
        <p:txBody>
          <a:bodyPr>
            <a:normAutofit/>
          </a:bodyPr>
          <a:lstStyle>
            <a:lvl1pPr>
              <a:defRPr sz="4000">
                <a:latin typeface="IBM Plex Serif Medium" panose="02060603050406000203" pitchFamily="18" charset="0"/>
              </a:defRPr>
            </a:lvl1pPr>
          </a:lstStyle>
          <a:p>
            <a:r>
              <a:rPr lang="zh-TW" altLang="en-US" dirty="0"/>
              <a:t>按一下以編輯母片標題樣式</a:t>
            </a:r>
            <a:endParaRPr lang="en-US" dirty="0"/>
          </a:p>
        </p:txBody>
      </p:sp>
      <p:sp>
        <p:nvSpPr>
          <p:cNvPr id="7" name="Content Placeholder 2">
            <a:extLst>
              <a:ext uri="{FF2B5EF4-FFF2-40B4-BE49-F238E27FC236}">
                <a16:creationId xmlns:a16="http://schemas.microsoft.com/office/drawing/2014/main" id="{44ABEF82-1266-446B-936C-695D6D30DB8E}"/>
              </a:ext>
            </a:extLst>
          </p:cNvPr>
          <p:cNvSpPr>
            <a:spLocks noGrp="1"/>
          </p:cNvSpPr>
          <p:nvPr>
            <p:ph idx="1"/>
          </p:nvPr>
        </p:nvSpPr>
        <p:spPr>
          <a:xfrm>
            <a:off x="667839" y="1734186"/>
            <a:ext cx="7886700" cy="4351338"/>
          </a:xfrm>
        </p:spPr>
        <p:txBody>
          <a:bodyPr/>
          <a:lstStyle>
            <a:lvl1pPr>
              <a:defRPr>
                <a:latin typeface="IBM Plex Serif Medium" panose="02060603050406000203" pitchFamily="18" charset="0"/>
              </a:defRPr>
            </a:lvl1pPr>
            <a:lvl2pPr>
              <a:defRPr>
                <a:latin typeface="IBM Plex Serif Medium" panose="02060603050406000203" pitchFamily="18" charset="0"/>
              </a:defRPr>
            </a:lvl2pPr>
            <a:lvl3pPr>
              <a:defRPr>
                <a:latin typeface="IBM Plex Serif Medium" panose="02060603050406000203" pitchFamily="18" charset="0"/>
              </a:defRPr>
            </a:lvl3pPr>
            <a:lvl4pPr>
              <a:defRPr>
                <a:latin typeface="IBM Plex Serif Medium" panose="02060603050406000203" pitchFamily="18" charset="0"/>
              </a:defRPr>
            </a:lvl4pPr>
            <a:lvl5pPr>
              <a:defRPr>
                <a:latin typeface="IBM Plex Serif Medium" panose="02060603050406000203" pitchFamily="18" charset="0"/>
              </a:defRPr>
            </a:lvl5p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endParaRPr lang="en-US" dirty="0"/>
          </a:p>
        </p:txBody>
      </p:sp>
    </p:spTree>
    <p:extLst>
      <p:ext uri="{BB962C8B-B14F-4D97-AF65-F5344CB8AC3E}">
        <p14:creationId xmlns:p14="http://schemas.microsoft.com/office/powerpoint/2010/main" val="235495209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Cover Slide">
    <p:bg>
      <p:bgPr>
        <a:gradFill>
          <a:gsLst>
            <a:gs pos="0">
              <a:schemeClr val="accent2"/>
            </a:gs>
            <a:gs pos="100000">
              <a:schemeClr val="tx1"/>
            </a:gs>
          </a:gsLst>
          <a:lin ang="0" scaled="0"/>
        </a:gra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6437376"/>
            <a:ext cx="6400800" cy="182880"/>
          </a:xfrm>
        </p:spPr>
        <p:txBody>
          <a:bodyPr/>
          <a:lstStyle>
            <a:lvl1pPr>
              <a:defRPr>
                <a:solidFill>
                  <a:schemeClr val="bg2"/>
                </a:solidFill>
              </a:defRPr>
            </a:lvl1pPr>
          </a:lstStyle>
          <a:p>
            <a:r>
              <a:rPr lang="de-DE"/>
              <a:t>IBM Cloud / DOC ID / Month XX, 2018 / © 2018 IBM Corporation</a:t>
            </a:r>
            <a:endParaRPr lang="en-US" dirty="0"/>
          </a:p>
        </p:txBody>
      </p:sp>
      <p:sp>
        <p:nvSpPr>
          <p:cNvPr id="4" name="Title 3"/>
          <p:cNvSpPr>
            <a:spLocks noGrp="1"/>
          </p:cNvSpPr>
          <p:nvPr>
            <p:ph type="title"/>
          </p:nvPr>
        </p:nvSpPr>
        <p:spPr>
          <a:xfrm>
            <a:off x="228600" y="271708"/>
            <a:ext cx="4114801" cy="5972459"/>
          </a:xfrm>
        </p:spPr>
        <p:txBody>
          <a:bodyPr/>
          <a:lstStyle>
            <a:lvl1pPr>
              <a:lnSpc>
                <a:spcPct val="90000"/>
              </a:lnSpc>
              <a:defRPr sz="2400" b="0">
                <a:solidFill>
                  <a:schemeClr val="bg2"/>
                </a:solidFill>
              </a:defRPr>
            </a:lvl1pPr>
          </a:lstStyle>
          <a:p>
            <a:r>
              <a:rPr lang="en-US" dirty="0"/>
              <a:t>Click to edit Master title style</a:t>
            </a:r>
          </a:p>
        </p:txBody>
      </p:sp>
      <p:pic>
        <p:nvPicPr>
          <p:cNvPr id="6" name="Picture 5"/>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393812" y="321734"/>
            <a:ext cx="521589" cy="281940"/>
          </a:xfrm>
          <a:prstGeom prst="rect">
            <a:avLst/>
          </a:prstGeom>
        </p:spPr>
      </p:pic>
      <p:pic>
        <p:nvPicPr>
          <p:cNvPr id="14" name="Picture 13"/>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7410748" y="6139910"/>
            <a:ext cx="1574103" cy="531956"/>
          </a:xfrm>
          <a:prstGeom prst="rect">
            <a:avLst/>
          </a:prstGeom>
        </p:spPr>
      </p:pic>
      <p:pic>
        <p:nvPicPr>
          <p:cNvPr id="7" name="BCK_PEG_[01].png"/>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3497298" y="2162166"/>
            <a:ext cx="2149404" cy="2533669"/>
          </a:xfrm>
          <a:prstGeom prst="rect">
            <a:avLst/>
          </a:prstGeom>
          <a:ln w="12700">
            <a:miter lim="400000"/>
          </a:ln>
        </p:spPr>
      </p:pic>
    </p:spTree>
    <p:extLst>
      <p:ext uri="{BB962C8B-B14F-4D97-AF65-F5344CB8AC3E}">
        <p14:creationId xmlns:p14="http://schemas.microsoft.com/office/powerpoint/2010/main" val="7373099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bg2"/>
                </a:solidFill>
              </a:defRPr>
            </a:lvl1pPr>
          </a:lstStyle>
          <a:p>
            <a:r>
              <a:rPr lang="de-DE"/>
              <a:t>IBM Cloud / DOC ID / Month XX, 2018 / © 2018 IBM Corporation</a:t>
            </a:r>
            <a:endParaRPr lang="en-US" dirty="0"/>
          </a:p>
        </p:txBody>
      </p:sp>
      <p:sp>
        <p:nvSpPr>
          <p:cNvPr id="4" name="Slide Number Placeholder 3"/>
          <p:cNvSpPr>
            <a:spLocks noGrp="1"/>
          </p:cNvSpPr>
          <p:nvPr>
            <p:ph type="sldNum" sz="quarter" idx="11"/>
          </p:nvPr>
        </p:nvSpPr>
        <p:spPr/>
        <p:txBody>
          <a:bodyPr/>
          <a:lstStyle>
            <a:lvl1pPr>
              <a:defRPr>
                <a:solidFill>
                  <a:schemeClr val="bg2"/>
                </a:solidFill>
              </a:defRPr>
            </a:lvl1pPr>
          </a:lstStyle>
          <a:p>
            <a:fld id="{D0BE6F14-FF48-0F4F-A8AA-2E3F25371E4A}" type="slidenum">
              <a:rPr lang="en-US" smtClean="0"/>
              <a:pPr/>
              <a:t>‹#›</a:t>
            </a:fld>
            <a:endParaRPr lang="en-US" dirty="0"/>
          </a:p>
        </p:txBody>
      </p:sp>
      <p:sp>
        <p:nvSpPr>
          <p:cNvPr id="5" name="Title 4"/>
          <p:cNvSpPr>
            <a:spLocks noGrp="1"/>
          </p:cNvSpPr>
          <p:nvPr>
            <p:ph type="title"/>
          </p:nvPr>
        </p:nvSpPr>
        <p:spPr>
          <a:xfrm>
            <a:off x="228600" y="268224"/>
            <a:ext cx="4114800" cy="5991669"/>
          </a:xfrm>
        </p:spPr>
        <p:txBody>
          <a:bodyPr/>
          <a:lstStyle>
            <a:lvl1pPr>
              <a:lnSpc>
                <a:spcPct val="90000"/>
              </a:lnSpc>
              <a:defRPr>
                <a:solidFill>
                  <a:schemeClr val="bg2"/>
                </a:solidFill>
              </a:defRPr>
            </a:lvl1pPr>
          </a:lstStyle>
          <a:p>
            <a:r>
              <a:rPr lang="en-US" dirty="0"/>
              <a:t>Click to edit Master title style</a:t>
            </a:r>
          </a:p>
        </p:txBody>
      </p:sp>
    </p:spTree>
    <p:extLst>
      <p:ext uri="{BB962C8B-B14F-4D97-AF65-F5344CB8AC3E}">
        <p14:creationId xmlns:p14="http://schemas.microsoft.com/office/powerpoint/2010/main" val="139999969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3429000"/>
            <a:ext cx="2286000" cy="3429000"/>
          </a:xfrm>
          <a:solidFill>
            <a:schemeClr val="accent4">
              <a:lumMod val="60000"/>
              <a:lumOff val="40000"/>
            </a:schemeClr>
          </a:solidFill>
        </p:spPr>
        <p:txBody>
          <a:bodyPr lIns="228600" tIns="192024" rIns="228600" bIns="228600"/>
          <a:lstStyle>
            <a:lvl1pPr>
              <a:defRPr sz="1400">
                <a:solidFill>
                  <a:schemeClr val="bg1"/>
                </a:solidFill>
              </a:defRPr>
            </a:lvl1pPr>
          </a:lstStyle>
          <a:p>
            <a:pPr lvl="0"/>
            <a:r>
              <a:rPr lang="en-US"/>
              <a:t>Click to edit Master text styles</a:t>
            </a:r>
          </a:p>
        </p:txBody>
      </p:sp>
      <p:sp>
        <p:nvSpPr>
          <p:cNvPr id="10" name="Content Placeholder 9"/>
          <p:cNvSpPr>
            <a:spLocks noGrp="1"/>
          </p:cNvSpPr>
          <p:nvPr>
            <p:ph sz="quarter" idx="16"/>
          </p:nvPr>
        </p:nvSpPr>
        <p:spPr>
          <a:xfrm>
            <a:off x="2286000" y="3429000"/>
            <a:ext cx="2286000" cy="342900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2" y="3429000"/>
            <a:ext cx="2285997" cy="3429000"/>
          </a:xfrm>
          <a:solidFill>
            <a:schemeClr val="accent4"/>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3429000"/>
            <a:ext cx="2286000" cy="3429000"/>
          </a:xfrm>
          <a:solidFill>
            <a:schemeClr val="accent2"/>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IBM Cloud / DOC ID / Month XX, 2018 / © 2018 IBM Corporation</a:t>
            </a:r>
            <a:endParaRPr lang="en-US" dirty="0"/>
          </a:p>
        </p:txBody>
      </p:sp>
      <p:sp>
        <p:nvSpPr>
          <p:cNvPr id="6" name="Title 5"/>
          <p:cNvSpPr>
            <a:spLocks noGrp="1"/>
          </p:cNvSpPr>
          <p:nvPr>
            <p:ph type="title"/>
          </p:nvPr>
        </p:nvSpPr>
        <p:spPr>
          <a:xfrm>
            <a:off x="-1" y="-1"/>
            <a:ext cx="9143999" cy="342900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8583975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68224"/>
            <a:ext cx="4114800" cy="508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Think 2019 / DOC ID / Month XX, 2019 / © 2019 IBM Corporation</a:t>
            </a:r>
            <a:endParaRPr lang="en-US" dirty="0"/>
          </a:p>
        </p:txBody>
      </p:sp>
    </p:spTree>
    <p:extLst>
      <p:ext uri="{BB962C8B-B14F-4D97-AF65-F5344CB8AC3E}">
        <p14:creationId xmlns:p14="http://schemas.microsoft.com/office/powerpoint/2010/main" val="30204070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3429000"/>
            <a:ext cx="2286000" cy="3429000"/>
          </a:xfrm>
          <a:solidFill>
            <a:schemeClr val="accent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2286000" y="3429000"/>
            <a:ext cx="2286000" cy="342900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2" y="3429000"/>
            <a:ext cx="2285997" cy="342900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3429000"/>
            <a:ext cx="2286000" cy="3429000"/>
          </a:xfrm>
          <a:solidFill>
            <a:schemeClr val="bg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Think 2019 / DOC ID / Month XX, 2019 / © 2019 IBM Corporation</a:t>
            </a:r>
            <a:endParaRPr lang="en-US" dirty="0"/>
          </a:p>
        </p:txBody>
      </p:sp>
      <p:sp>
        <p:nvSpPr>
          <p:cNvPr id="6" name="Title 5"/>
          <p:cNvSpPr>
            <a:spLocks noGrp="1"/>
          </p:cNvSpPr>
          <p:nvPr>
            <p:ph type="title"/>
          </p:nvPr>
        </p:nvSpPr>
        <p:spPr>
          <a:xfrm>
            <a:off x="-1" y="-1"/>
            <a:ext cx="9143999" cy="342900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206638927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0224770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6437376"/>
            <a:ext cx="6400800" cy="182880"/>
          </a:xfrm>
        </p:spPr>
        <p:txBody>
          <a:bodyPr/>
          <a:lstStyle>
            <a:lvl1pPr>
              <a:defRPr>
                <a:solidFill>
                  <a:schemeClr val="tx1"/>
                </a:solidFill>
              </a:defRPr>
            </a:lvl1pPr>
          </a:lstStyle>
          <a:p>
            <a:r>
              <a:rPr lang="de-DE" dirty="0"/>
              <a:t>© 2018 IBM Corporation</a:t>
            </a:r>
            <a:endParaRPr lang="en-US" dirty="0"/>
          </a:p>
        </p:txBody>
      </p:sp>
      <p:sp>
        <p:nvSpPr>
          <p:cNvPr id="4" name="Title 3"/>
          <p:cNvSpPr>
            <a:spLocks noGrp="1"/>
          </p:cNvSpPr>
          <p:nvPr>
            <p:ph type="title"/>
          </p:nvPr>
        </p:nvSpPr>
        <p:spPr>
          <a:xfrm>
            <a:off x="228600" y="271708"/>
            <a:ext cx="4114801" cy="5972459"/>
          </a:xfrm>
        </p:spPr>
        <p:txBody>
          <a:bodyPr/>
          <a:lstStyle>
            <a:lvl1pPr>
              <a:lnSpc>
                <a:spcPct val="90000"/>
              </a:lnSpc>
              <a:defRPr sz="2400" b="0">
                <a:solidFill>
                  <a:schemeClr val="tx1"/>
                </a:solidFill>
              </a:defRPr>
            </a:lvl1pPr>
          </a:lstStyle>
          <a:p>
            <a:r>
              <a:rPr lang="en-US"/>
              <a:t>Click to edit Master title style</a:t>
            </a:r>
            <a:endParaRPr lang="en-US" dirty="0"/>
          </a:p>
        </p:txBody>
      </p:sp>
      <p:pic>
        <p:nvPicPr>
          <p:cNvPr id="5" name="Picture 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393812" y="6273801"/>
            <a:ext cx="521589" cy="281940"/>
          </a:xfrm>
          <a:prstGeom prst="rect">
            <a:avLst/>
          </a:prstGeom>
        </p:spPr>
      </p:pic>
      <p:pic>
        <p:nvPicPr>
          <p:cNvPr id="7" name="Picture 6"/>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467225" y="540363"/>
            <a:ext cx="4297421" cy="4916867"/>
          </a:xfrm>
          <a:prstGeom prst="rect">
            <a:avLst/>
          </a:prstGeom>
        </p:spPr>
      </p:pic>
      <p:pic>
        <p:nvPicPr>
          <p:cNvPr id="8" name="Picture 7" descr="ibm_gry.png"/>
          <p:cNvPicPr>
            <a:picLocks noChangeAspect="1"/>
          </p:cNvPicPr>
          <p:nvPr userDrawn="1"/>
        </p:nvPicPr>
        <p:blipFill>
          <a:blip r:embed="rId4" cstate="email">
            <a:biLevel thresh="75000"/>
            <a:extLst>
              <a:ext uri="{28A0092B-C50C-407E-A947-70E740481C1C}">
                <a14:useLocalDpi xmlns:a14="http://schemas.microsoft.com/office/drawing/2010/main"/>
              </a:ext>
            </a:extLst>
          </a:blip>
          <a:stretch>
            <a:fillRect/>
          </a:stretch>
        </p:blipFill>
        <p:spPr>
          <a:xfrm>
            <a:off x="8393812" y="320061"/>
            <a:ext cx="521589" cy="281961"/>
          </a:xfrm>
          <a:prstGeom prst="rect">
            <a:avLst/>
          </a:prstGeom>
        </p:spPr>
      </p:pic>
      <p:pic>
        <p:nvPicPr>
          <p:cNvPr id="10" name="Picture 4" descr="Image result for IBM Cloud icons, images">
            <a:extLst>
              <a:ext uri="{FF2B5EF4-FFF2-40B4-BE49-F238E27FC236}">
                <a16:creationId xmlns:a16="http://schemas.microsoft.com/office/drawing/2014/main" id="{497E7754-CAA0-4DF6-98B8-F5C903715525}"/>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7361836" y="6176338"/>
            <a:ext cx="1553565" cy="4521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038536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type="tx">
  <p:cSld name="Bullets">
    <p:spTree>
      <p:nvGrpSpPr>
        <p:cNvPr id="1" name=""/>
        <p:cNvGrpSpPr/>
        <p:nvPr/>
      </p:nvGrpSpPr>
      <p:grpSpPr>
        <a:xfrm>
          <a:off x="0" y="0"/>
          <a:ext cx="0" cy="0"/>
          <a:chOff x="0" y="0"/>
          <a:chExt cx="0" cy="0"/>
        </a:xfrm>
      </p:grpSpPr>
      <p:sp>
        <p:nvSpPr>
          <p:cNvPr id="170" name="Title Text"/>
          <p:cNvSpPr txBox="1">
            <a:spLocks noGrp="1"/>
          </p:cNvSpPr>
          <p:nvPr>
            <p:ph type="title"/>
          </p:nvPr>
        </p:nvSpPr>
        <p:spPr>
          <a:xfrm>
            <a:off x="178645" y="609007"/>
            <a:ext cx="4242767" cy="580040"/>
          </a:xfrm>
          <a:prstGeom prst="rect">
            <a:avLst/>
          </a:prstGeom>
        </p:spPr>
        <p:txBody>
          <a:bodyPr lIns="45719" tIns="45719" rIns="45719" bIns="45719" anchor="t"/>
          <a:lstStyle>
            <a:lvl1pPr defTabSz="308078">
              <a:defRPr sz="2109" b="0">
                <a:solidFill>
                  <a:srgbClr val="325C80"/>
                </a:solidFill>
                <a:latin typeface="Helvetica Light"/>
                <a:ea typeface="Helvetica Light"/>
                <a:cs typeface="Helvetica Light"/>
                <a:sym typeface="Helvetica Light"/>
              </a:defRPr>
            </a:lvl1pPr>
          </a:lstStyle>
          <a:p>
            <a:r>
              <a:t>Title Text</a:t>
            </a:r>
          </a:p>
        </p:txBody>
      </p:sp>
      <p:sp>
        <p:nvSpPr>
          <p:cNvPr id="171" name="Body Level One…"/>
          <p:cNvSpPr txBox="1">
            <a:spLocks noGrp="1"/>
          </p:cNvSpPr>
          <p:nvPr>
            <p:ph type="body" idx="1"/>
          </p:nvPr>
        </p:nvSpPr>
        <p:spPr>
          <a:xfrm>
            <a:off x="178644" y="1456939"/>
            <a:ext cx="8888213" cy="4775987"/>
          </a:xfrm>
          <a:prstGeom prst="rect">
            <a:avLst/>
          </a:prstGeom>
        </p:spPr>
        <p:txBody>
          <a:bodyPr lIns="45719" tIns="45719" rIns="45719" bIns="45719" anchor="t"/>
          <a:lstStyle>
            <a:lvl1pPr marL="150691" indent="-150691" defTabSz="308078">
              <a:spcBef>
                <a:spcPts val="0"/>
              </a:spcBef>
              <a:buClr>
                <a:srgbClr val="325C80"/>
              </a:buClr>
              <a:buSzPct val="100000"/>
              <a:buFont typeface="Arial"/>
              <a:defRPr sz="949">
                <a:solidFill>
                  <a:srgbClr val="323333"/>
                </a:solidFill>
              </a:defRPr>
            </a:lvl1pPr>
            <a:lvl2pPr marL="0" indent="0" defTabSz="308078">
              <a:spcBef>
                <a:spcPts val="0"/>
              </a:spcBef>
              <a:buClr>
                <a:srgbClr val="325C80"/>
              </a:buClr>
              <a:buSzTx/>
              <a:buFont typeface="Arial"/>
              <a:buNone/>
              <a:defRPr sz="949">
                <a:solidFill>
                  <a:srgbClr val="323333"/>
                </a:solidFill>
              </a:defRPr>
            </a:lvl2pPr>
            <a:lvl3pPr marL="150691" indent="-150691" defTabSz="308078">
              <a:spcBef>
                <a:spcPts val="0"/>
              </a:spcBef>
              <a:buClr>
                <a:srgbClr val="325C80"/>
              </a:buClr>
              <a:buSzPct val="100000"/>
              <a:buFont typeface="Arial"/>
              <a:defRPr sz="949">
                <a:solidFill>
                  <a:srgbClr val="323333"/>
                </a:solidFill>
              </a:defRPr>
            </a:lvl3pPr>
            <a:lvl4pPr marL="150691" indent="-150691" defTabSz="308078">
              <a:spcBef>
                <a:spcPts val="0"/>
              </a:spcBef>
              <a:buClr>
                <a:srgbClr val="325C80"/>
              </a:buClr>
              <a:buSzPct val="100000"/>
              <a:buFont typeface="Arial"/>
              <a:defRPr sz="949">
                <a:solidFill>
                  <a:srgbClr val="323333"/>
                </a:solidFill>
              </a:defRPr>
            </a:lvl4pPr>
            <a:lvl5pPr marL="150691" indent="-150691" defTabSz="308078">
              <a:spcBef>
                <a:spcPts val="0"/>
              </a:spcBef>
              <a:buClr>
                <a:srgbClr val="325C80"/>
              </a:buClr>
              <a:buSzPct val="100000"/>
              <a:buFont typeface="Arial"/>
              <a:defRPr sz="949">
                <a:solidFill>
                  <a:srgbClr val="323333"/>
                </a:solidFill>
              </a:defRPr>
            </a:lvl5pPr>
          </a:lstStyle>
          <a:p>
            <a:r>
              <a:t>Body Level One</a:t>
            </a:r>
          </a:p>
          <a:p>
            <a:pPr lvl="1"/>
            <a:r>
              <a:t>Body Level Two</a:t>
            </a:r>
          </a:p>
          <a:p>
            <a:pPr lvl="2"/>
            <a:r>
              <a:t>Body Level Three</a:t>
            </a:r>
          </a:p>
          <a:p>
            <a:pPr lvl="3"/>
            <a:r>
              <a:t>Body Level Four</a:t>
            </a:r>
          </a:p>
          <a:p>
            <a:pPr lvl="4"/>
            <a:r>
              <a:t>Body Level Five</a:t>
            </a:r>
          </a:p>
        </p:txBody>
      </p:sp>
      <p:sp>
        <p:nvSpPr>
          <p:cNvPr id="175" name="Slide Number"/>
          <p:cNvSpPr txBox="1">
            <a:spLocks noGrp="1"/>
          </p:cNvSpPr>
          <p:nvPr>
            <p:ph type="sldNum" sz="quarter" idx="2"/>
          </p:nvPr>
        </p:nvSpPr>
        <p:spPr>
          <a:xfrm>
            <a:off x="8684581" y="6563325"/>
            <a:ext cx="174151" cy="233959"/>
          </a:xfrm>
          <a:prstGeom prst="rect">
            <a:avLst/>
          </a:prstGeom>
        </p:spPr>
        <p:txBody>
          <a:bodyPr lIns="45719" tIns="45719" rIns="45719" bIns="45719"/>
          <a:lstStyle>
            <a:lvl1pPr defTabSz="308063">
              <a:defRPr>
                <a:latin typeface="+mj-lt"/>
                <a:ea typeface="+mj-ea"/>
                <a:cs typeface="+mj-cs"/>
                <a:sym typeface="Helvetica"/>
              </a:defRPr>
            </a:lvl1pPr>
          </a:lstStyle>
          <a:p>
            <a:fld id="{86CB4B4D-7CA3-9044-876B-883B54F8677D}" type="slidenum">
              <a:rPr/>
              <a:t>‹#›</a:t>
            </a:fld>
            <a:endParaRPr/>
          </a:p>
        </p:txBody>
      </p:sp>
    </p:spTree>
    <p:extLst>
      <p:ext uri="{BB962C8B-B14F-4D97-AF65-F5344CB8AC3E}">
        <p14:creationId xmlns:p14="http://schemas.microsoft.com/office/powerpoint/2010/main" val="4216891782"/>
      </p:ext>
    </p:extLst>
  </p:cSld>
  <p:clrMapOvr>
    <a:masterClrMapping/>
  </p:clrMapOvr>
  <p:transition spd="med"/>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FS Cover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B39B560-3B8A-2E42-9933-82876E9B412A}"/>
              </a:ext>
            </a:extLst>
          </p:cNvPr>
          <p:cNvPicPr>
            <a:picLocks noChangeAspect="1"/>
          </p:cNvPicPr>
          <p:nvPr userDrawn="1"/>
        </p:nvPicPr>
        <p:blipFill>
          <a:blip r:embed="rId2"/>
          <a:stretch>
            <a:fillRect/>
          </a:stretch>
        </p:blipFill>
        <p:spPr>
          <a:xfrm>
            <a:off x="0" y="1674"/>
            <a:ext cx="9144000" cy="6854653"/>
          </a:xfrm>
          <a:prstGeom prst="rect">
            <a:avLst/>
          </a:prstGeom>
        </p:spPr>
      </p:pic>
      <p:sp>
        <p:nvSpPr>
          <p:cNvPr id="4" name="Title 3"/>
          <p:cNvSpPr>
            <a:spLocks noGrp="1"/>
          </p:cNvSpPr>
          <p:nvPr>
            <p:ph type="title"/>
          </p:nvPr>
        </p:nvSpPr>
        <p:spPr>
          <a:xfrm>
            <a:off x="367553" y="1099670"/>
            <a:ext cx="6320118" cy="4362825"/>
          </a:xfrm>
        </p:spPr>
        <p:txBody>
          <a:bodyPr/>
          <a:lstStyle>
            <a:lvl1pPr>
              <a:lnSpc>
                <a:spcPct val="90000"/>
              </a:lnSpc>
              <a:defRPr sz="2600" b="0">
                <a:solidFill>
                  <a:schemeClr val="bg2"/>
                </a:solidFill>
              </a:defRPr>
            </a:lvl1pPr>
          </a:lstStyle>
          <a:p>
            <a:r>
              <a:rPr lang="en-US" dirty="0"/>
              <a:t>Click to edit Master title style</a:t>
            </a:r>
          </a:p>
        </p:txBody>
      </p:sp>
    </p:spTree>
    <p:extLst>
      <p:ext uri="{BB962C8B-B14F-4D97-AF65-F5344CB8AC3E}">
        <p14:creationId xmlns:p14="http://schemas.microsoft.com/office/powerpoint/2010/main" val="233260859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6437376"/>
            <a:ext cx="6400800" cy="182880"/>
          </a:xfrm>
        </p:spPr>
        <p:txBody>
          <a:bodyPr/>
          <a:lstStyle>
            <a:lvl1pPr>
              <a:defRPr>
                <a:solidFill>
                  <a:schemeClr val="tx1"/>
                </a:solidFill>
              </a:defRPr>
            </a:lvl1pPr>
          </a:lstStyle>
          <a:p>
            <a:r>
              <a:rPr lang="de-DE"/>
              <a:t>IBM Cloud 2019 / © 2019 IBM Corporation</a:t>
            </a:r>
            <a:endParaRPr lang="en-US"/>
          </a:p>
        </p:txBody>
      </p:sp>
      <p:sp>
        <p:nvSpPr>
          <p:cNvPr id="4" name="Title 3"/>
          <p:cNvSpPr>
            <a:spLocks noGrp="1"/>
          </p:cNvSpPr>
          <p:nvPr>
            <p:ph type="title"/>
          </p:nvPr>
        </p:nvSpPr>
        <p:spPr>
          <a:xfrm>
            <a:off x="228600" y="271708"/>
            <a:ext cx="4114801" cy="5972459"/>
          </a:xfrm>
        </p:spPr>
        <p:txBody>
          <a:bodyPr/>
          <a:lstStyle>
            <a:lvl1pPr>
              <a:lnSpc>
                <a:spcPct val="90000"/>
              </a:lnSpc>
              <a:defRPr sz="2400" b="0">
                <a:solidFill>
                  <a:schemeClr val="tx1"/>
                </a:solidFill>
              </a:defRPr>
            </a:lvl1pPr>
          </a:lstStyle>
          <a:p>
            <a:r>
              <a:rPr lang="en-US"/>
              <a:t>Click to edit Master title style</a:t>
            </a:r>
            <a:endParaRPr lang="en-US" dirty="0"/>
          </a:p>
        </p:txBody>
      </p:sp>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393812" y="6273801"/>
            <a:ext cx="521589" cy="281940"/>
          </a:xfrm>
          <a:prstGeom prst="rect">
            <a:avLst/>
          </a:prstGeom>
        </p:spPr>
      </p:pic>
      <p:pic>
        <p:nvPicPr>
          <p:cNvPr id="7" name="Picture 6"/>
          <p:cNvPicPr>
            <a:picLocks noChangeAspect="1"/>
          </p:cNvPicPr>
          <p:nvPr userDrawn="1"/>
        </p:nvPicPr>
        <p:blipFill rotWithShape="1">
          <a:blip r:embed="rId3">
            <a:extLst>
              <a:ext uri="{28A0092B-C50C-407E-A947-70E740481C1C}">
                <a14:useLocalDpi xmlns:a14="http://schemas.microsoft.com/office/drawing/2010/main" val="0"/>
              </a:ext>
            </a:extLst>
          </a:blip>
          <a:srcRect l="18001" t="20400" r="17675" b="20719"/>
          <a:stretch/>
        </p:blipFill>
        <p:spPr>
          <a:xfrm>
            <a:off x="4467225" y="540363"/>
            <a:ext cx="4297421" cy="4916867"/>
          </a:xfrm>
          <a:prstGeom prst="rect">
            <a:avLst/>
          </a:prstGeom>
        </p:spPr>
      </p:pic>
      <p:pic>
        <p:nvPicPr>
          <p:cNvPr id="8" name="Picture 7" descr="ibm_gry.png"/>
          <p:cNvPicPr>
            <a:picLocks noChangeAspect="1"/>
          </p:cNvPicPr>
          <p:nvPr userDrawn="1"/>
        </p:nvPicPr>
        <p:blipFill>
          <a:blip r:embed="rId4">
            <a:biLevel thresh="75000"/>
            <a:extLst>
              <a:ext uri="{28A0092B-C50C-407E-A947-70E740481C1C}">
                <a14:useLocalDpi xmlns:a14="http://schemas.microsoft.com/office/drawing/2010/main"/>
              </a:ext>
            </a:extLst>
          </a:blip>
          <a:stretch>
            <a:fillRect/>
          </a:stretch>
        </p:blipFill>
        <p:spPr>
          <a:xfrm>
            <a:off x="8393812" y="320061"/>
            <a:ext cx="521589" cy="281961"/>
          </a:xfrm>
          <a:prstGeom prst="rect">
            <a:avLst/>
          </a:prstGeom>
        </p:spPr>
      </p:pic>
      <p:pic>
        <p:nvPicPr>
          <p:cNvPr id="9" name="Picture 8"/>
          <p:cNvPicPr>
            <a:picLocks noChangeAspect="1"/>
          </p:cNvPicPr>
          <p:nvPr userDrawn="1"/>
        </p:nvPicPr>
        <p:blipFill rotWithShape="1">
          <a:blip r:embed="rId5">
            <a:extLst>
              <a:ext uri="{28A0092B-C50C-407E-A947-70E740481C1C}">
                <a14:useLocalDpi xmlns:a14="http://schemas.microsoft.com/office/drawing/2010/main" val="0"/>
              </a:ext>
            </a:extLst>
          </a:blip>
          <a:srcRect l="15172" t="28443" r="13568" b="27421"/>
          <a:stretch/>
        </p:blipFill>
        <p:spPr>
          <a:xfrm>
            <a:off x="7410684" y="6112935"/>
            <a:ext cx="1620427" cy="627264"/>
          </a:xfrm>
          <a:prstGeom prst="rect">
            <a:avLst/>
          </a:prstGeom>
        </p:spPr>
      </p:pic>
    </p:spTree>
    <p:extLst>
      <p:ext uri="{BB962C8B-B14F-4D97-AF65-F5344CB8AC3E}">
        <p14:creationId xmlns:p14="http://schemas.microsoft.com/office/powerpoint/2010/main" val="9711659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空白">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C747D-650A-4F6A-ACFA-5217A0509DF3}" type="datetimeFigureOut">
              <a:rPr lang="zh-TW" altLang="en-US" smtClean="0"/>
              <a:t>2019/8/7</a:t>
            </a:fld>
            <a:endParaRPr lang="zh-TW" altLang="en-US"/>
          </a:p>
        </p:txBody>
      </p:sp>
      <p:sp>
        <p:nvSpPr>
          <p:cNvPr id="3" name="Footer Placeholder 2"/>
          <p:cNvSpPr>
            <a:spLocks noGrp="1"/>
          </p:cNvSpPr>
          <p:nvPr>
            <p:ph type="ftr" sz="quarter" idx="11"/>
          </p:nvPr>
        </p:nvSpPr>
        <p:spPr/>
        <p:txBody>
          <a:bodyPr/>
          <a:lstStyle/>
          <a:p>
            <a:endParaRPr lang="zh-TW" altLang="en-US"/>
          </a:p>
        </p:txBody>
      </p:sp>
      <p:sp>
        <p:nvSpPr>
          <p:cNvPr id="4" name="Slide Number Placeholder 3"/>
          <p:cNvSpPr>
            <a:spLocks noGrp="1"/>
          </p:cNvSpPr>
          <p:nvPr>
            <p:ph type="sldNum" sz="quarter" idx="12"/>
          </p:nvPr>
        </p:nvSpPr>
        <p:spPr/>
        <p:txBody>
          <a:bodyPr/>
          <a:lstStyle/>
          <a:p>
            <a:fld id="{89981983-82A4-40D9-8D56-9620FC4A6C06}" type="slidenum">
              <a:rPr lang="zh-TW" altLang="en-US" smtClean="0"/>
              <a:t>‹#›</a:t>
            </a:fld>
            <a:endParaRPr lang="zh-TW" altLang="en-US"/>
          </a:p>
        </p:txBody>
      </p:sp>
      <p:sp>
        <p:nvSpPr>
          <p:cNvPr id="5" name="文字方塊 4">
            <a:extLst>
              <a:ext uri="{FF2B5EF4-FFF2-40B4-BE49-F238E27FC236}">
                <a16:creationId xmlns:a16="http://schemas.microsoft.com/office/drawing/2014/main" id="{F0F49245-2F74-4D96-87AB-8F0B6B19F46A}"/>
              </a:ext>
            </a:extLst>
          </p:cNvPr>
          <p:cNvSpPr txBox="1"/>
          <p:nvPr userDrawn="1"/>
        </p:nvSpPr>
        <p:spPr>
          <a:xfrm>
            <a:off x="1299754" y="2921168"/>
            <a:ext cx="6544491" cy="1015663"/>
          </a:xfrm>
          <a:prstGeom prst="rect">
            <a:avLst/>
          </a:prstGeom>
          <a:noFill/>
        </p:spPr>
        <p:txBody>
          <a:bodyPr wrap="square" rtlCol="0">
            <a:spAutoFit/>
          </a:bodyPr>
          <a:lstStyle/>
          <a:p>
            <a:pPr algn="ctr"/>
            <a:r>
              <a:rPr lang="en-US" altLang="zh-TW" sz="6000" dirty="0">
                <a:latin typeface="IBM Plex Serif Medium" panose="02060603050406000203" pitchFamily="18" charset="0"/>
              </a:rPr>
              <a:t>THANK</a:t>
            </a:r>
            <a:r>
              <a:rPr lang="zh-TW" altLang="en-US" sz="6000" dirty="0">
                <a:latin typeface="IBM Plex Serif Medium" panose="02060603050406000203" pitchFamily="18" charset="0"/>
              </a:rPr>
              <a:t> </a:t>
            </a:r>
            <a:r>
              <a:rPr lang="en-US" altLang="zh-TW" sz="6000" dirty="0">
                <a:latin typeface="IBM Plex Serif Medium" panose="02060603050406000203" pitchFamily="18" charset="0"/>
              </a:rPr>
              <a:t>YOU</a:t>
            </a:r>
            <a:endParaRPr lang="zh-TW" altLang="en-US" sz="6000" dirty="0">
              <a:latin typeface="IBM Plex Serif Medium" panose="02060603050406000203" pitchFamily="18" charset="0"/>
            </a:endParaRPr>
          </a:p>
        </p:txBody>
      </p:sp>
    </p:spTree>
    <p:extLst>
      <p:ext uri="{BB962C8B-B14F-4D97-AF65-F5344CB8AC3E}">
        <p14:creationId xmlns:p14="http://schemas.microsoft.com/office/powerpoint/2010/main" val="417543205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bullets">
    <p:spTree>
      <p:nvGrpSpPr>
        <p:cNvPr id="1" name=""/>
        <p:cNvGrpSpPr/>
        <p:nvPr/>
      </p:nvGrpSpPr>
      <p:grpSpPr>
        <a:xfrm>
          <a:off x="0" y="0"/>
          <a:ext cx="0" cy="0"/>
          <a:chOff x="0" y="0"/>
          <a:chExt cx="0" cy="0"/>
        </a:xfrm>
      </p:grpSpPr>
      <p:sp>
        <p:nvSpPr>
          <p:cNvPr id="2" name="Title 1"/>
          <p:cNvSpPr>
            <a:spLocks noGrp="1"/>
          </p:cNvSpPr>
          <p:nvPr>
            <p:ph type="title"/>
          </p:nvPr>
        </p:nvSpPr>
        <p:spPr>
          <a:xfrm>
            <a:off x="228600" y="268223"/>
            <a:ext cx="8686800" cy="1152411"/>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9" name="Text Placeholder 8"/>
          <p:cNvSpPr>
            <a:spLocks noGrp="1"/>
          </p:cNvSpPr>
          <p:nvPr>
            <p:ph type="body" sz="quarter" idx="14" hasCustomPrompt="1"/>
          </p:nvPr>
        </p:nvSpPr>
        <p:spPr>
          <a:xfrm>
            <a:off x="228601" y="1515533"/>
            <a:ext cx="8686800" cy="4749800"/>
          </a:xfrm>
        </p:spPr>
        <p:txBody>
          <a:bodyPr/>
          <a:lstStyle>
            <a:lvl1pPr marL="285750" marR="0" indent="-285750" algn="l" defTabSz="457200" rtl="0" eaLnBrk="1" fontAlgn="auto" latinLnBrk="0" hangingPunct="1">
              <a:lnSpc>
                <a:spcPct val="100000"/>
              </a:lnSpc>
              <a:spcBef>
                <a:spcPts val="1100"/>
              </a:spcBef>
              <a:spcAft>
                <a:spcPts val="0"/>
              </a:spcAft>
              <a:buClrTx/>
              <a:buSzTx/>
              <a:buFont typeface=".AppleSystemUIFont" charset="-120"/>
              <a:buChar char="−"/>
              <a:tabLst/>
              <a:defRPr/>
            </a:lvl1pPr>
          </a:lstStyle>
          <a:p>
            <a:pPr marL="0" marR="0" lvl="0" indent="0" algn="l" defTabSz="457200" rtl="0" eaLnBrk="1" fontAlgn="auto" latinLnBrk="0" hangingPunct="1">
              <a:lnSpc>
                <a:spcPct val="100000"/>
              </a:lnSpc>
              <a:spcBef>
                <a:spcPts val="1100"/>
              </a:spcBef>
              <a:spcAft>
                <a:spcPts val="0"/>
              </a:spcAft>
              <a:buClrTx/>
              <a:buSzTx/>
              <a:tabLst/>
              <a:defRPr/>
            </a:pPr>
            <a:r>
              <a:rPr lang="en-US" dirty="0"/>
              <a:t> 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1">
            <a:extLst>
              <a:ext uri="{FF2B5EF4-FFF2-40B4-BE49-F238E27FC236}">
                <a16:creationId xmlns:a16="http://schemas.microsoft.com/office/drawing/2014/main" id="{FE3BF1D0-4008-49E6-8A7C-834EEC499B78}"/>
              </a:ext>
            </a:extLst>
          </p:cNvPr>
          <p:cNvSpPr>
            <a:spLocks noGrp="1"/>
          </p:cNvSpPr>
          <p:nvPr>
            <p:ph type="ftr" sz="quarter" idx="15"/>
          </p:nvPr>
        </p:nvSpPr>
        <p:spPr>
          <a:xfrm>
            <a:off x="228600" y="6437376"/>
            <a:ext cx="6400800" cy="182880"/>
          </a:xfrm>
        </p:spPr>
        <p:txBody>
          <a:bodyPr/>
          <a:lstStyle>
            <a:lvl1pPr>
              <a:defRPr>
                <a:solidFill>
                  <a:schemeClr val="tx1"/>
                </a:solidFill>
              </a:defRPr>
            </a:lvl1pPr>
          </a:lstStyle>
          <a:p>
            <a:r>
              <a:rPr lang="de-DE"/>
              <a:t>IBM Cloud 2019 / © 2019 IBM Corporation</a:t>
            </a:r>
            <a:endParaRPr lang="en-US"/>
          </a:p>
        </p:txBody>
      </p:sp>
    </p:spTree>
    <p:extLst>
      <p:ext uri="{BB962C8B-B14F-4D97-AF65-F5344CB8AC3E}">
        <p14:creationId xmlns:p14="http://schemas.microsoft.com/office/powerpoint/2010/main" val="313384281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68224"/>
            <a:ext cx="8686800" cy="508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5" name="Footer Placeholder 1">
            <a:extLst>
              <a:ext uri="{FF2B5EF4-FFF2-40B4-BE49-F238E27FC236}">
                <a16:creationId xmlns:a16="http://schemas.microsoft.com/office/drawing/2014/main" id="{16BDB4A1-58A5-4914-BF17-FC3FAA35BD03}"/>
              </a:ext>
            </a:extLst>
          </p:cNvPr>
          <p:cNvSpPr>
            <a:spLocks noGrp="1"/>
          </p:cNvSpPr>
          <p:nvPr>
            <p:ph type="ftr" sz="quarter" idx="11"/>
          </p:nvPr>
        </p:nvSpPr>
        <p:spPr>
          <a:xfrm>
            <a:off x="228600" y="6437376"/>
            <a:ext cx="6400800" cy="182880"/>
          </a:xfrm>
        </p:spPr>
        <p:txBody>
          <a:bodyPr/>
          <a:lstStyle>
            <a:lvl1pPr>
              <a:defRPr>
                <a:solidFill>
                  <a:schemeClr val="tx1"/>
                </a:solidFill>
              </a:defRPr>
            </a:lvl1pPr>
          </a:lstStyle>
          <a:p>
            <a:r>
              <a:rPr lang="de-DE"/>
              <a:t>IBM Cloud 2019 / © 2019 IBM Corporation</a:t>
            </a:r>
            <a:endParaRPr lang="en-US"/>
          </a:p>
        </p:txBody>
      </p:sp>
    </p:spTree>
    <p:extLst>
      <p:ext uri="{BB962C8B-B14F-4D97-AF65-F5344CB8AC3E}">
        <p14:creationId xmlns:p14="http://schemas.microsoft.com/office/powerpoint/2010/main" val="70732673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5" name="Title 4"/>
          <p:cNvSpPr>
            <a:spLocks noGrp="1"/>
          </p:cNvSpPr>
          <p:nvPr>
            <p:ph type="title"/>
          </p:nvPr>
        </p:nvSpPr>
        <p:spPr>
          <a:xfrm>
            <a:off x="228600" y="268224"/>
            <a:ext cx="4114800" cy="5991669"/>
          </a:xfrm>
        </p:spPr>
        <p:txBody>
          <a:bodyPr/>
          <a:lstStyle>
            <a:lvl1pPr>
              <a:lnSpc>
                <a:spcPct val="90000"/>
              </a:lnSpc>
              <a:defRPr>
                <a:solidFill>
                  <a:schemeClr val="tx1"/>
                </a:solidFill>
              </a:defRPr>
            </a:lvl1pPr>
          </a:lstStyle>
          <a:p>
            <a:r>
              <a:rPr lang="en-US"/>
              <a:t>Click to edit Master title style</a:t>
            </a:r>
            <a:endParaRPr lang="en-US" dirty="0"/>
          </a:p>
        </p:txBody>
      </p:sp>
      <p:sp>
        <p:nvSpPr>
          <p:cNvPr id="6" name="Footer Placeholder 1">
            <a:extLst>
              <a:ext uri="{FF2B5EF4-FFF2-40B4-BE49-F238E27FC236}">
                <a16:creationId xmlns:a16="http://schemas.microsoft.com/office/drawing/2014/main" id="{A9C9BF10-9FF6-4943-8219-15E90C1BDA80}"/>
              </a:ext>
            </a:extLst>
          </p:cNvPr>
          <p:cNvSpPr>
            <a:spLocks noGrp="1"/>
          </p:cNvSpPr>
          <p:nvPr>
            <p:ph type="ftr" sz="quarter" idx="10"/>
          </p:nvPr>
        </p:nvSpPr>
        <p:spPr>
          <a:xfrm>
            <a:off x="228600" y="6437376"/>
            <a:ext cx="6400800" cy="182880"/>
          </a:xfrm>
        </p:spPr>
        <p:txBody>
          <a:bodyPr/>
          <a:lstStyle>
            <a:lvl1pPr>
              <a:defRPr>
                <a:solidFill>
                  <a:schemeClr val="tx1"/>
                </a:solidFill>
              </a:defRPr>
            </a:lvl1pPr>
          </a:lstStyle>
          <a:p>
            <a:r>
              <a:rPr lang="de-DE"/>
              <a:t>IBM Cloud 2019 / © 2019 IBM Corporation</a:t>
            </a:r>
            <a:endParaRPr lang="en-US"/>
          </a:p>
        </p:txBody>
      </p:sp>
    </p:spTree>
    <p:extLst>
      <p:ext uri="{BB962C8B-B14F-4D97-AF65-F5344CB8AC3E}">
        <p14:creationId xmlns:p14="http://schemas.microsoft.com/office/powerpoint/2010/main" val="241064818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68224"/>
            <a:ext cx="86868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228600" y="1498600"/>
            <a:ext cx="4114800" cy="4779264"/>
          </a:xfrm>
        </p:spPr>
        <p:txBody>
          <a:bodyPr/>
          <a:lstStyle>
            <a:lvl1pPr marL="0" indent="0">
              <a:spcBef>
                <a:spcPts val="0"/>
              </a:spcBef>
              <a:tabLst>
                <a:tab pos="3940175" algn="dec"/>
              </a:tabLst>
              <a:defRPr/>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4800600" y="1498600"/>
            <a:ext cx="4114800" cy="4779264"/>
          </a:xfrm>
        </p:spPr>
        <p:txBody>
          <a:bodyPr/>
          <a:lstStyle>
            <a:lvl1pPr marL="0" indent="0">
              <a:spcBef>
                <a:spcPts val="0"/>
              </a:spcBef>
              <a:tabLst>
                <a:tab pos="394017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1">
            <a:extLst>
              <a:ext uri="{FF2B5EF4-FFF2-40B4-BE49-F238E27FC236}">
                <a16:creationId xmlns:a16="http://schemas.microsoft.com/office/drawing/2014/main" id="{4AB186FE-CCE0-4F87-A511-DEF4E8D46C54}"/>
              </a:ext>
            </a:extLst>
          </p:cNvPr>
          <p:cNvSpPr>
            <a:spLocks noGrp="1"/>
          </p:cNvSpPr>
          <p:nvPr>
            <p:ph type="ftr" sz="quarter" idx="14"/>
          </p:nvPr>
        </p:nvSpPr>
        <p:spPr>
          <a:xfrm>
            <a:off x="228600" y="6437376"/>
            <a:ext cx="6400800" cy="182880"/>
          </a:xfrm>
        </p:spPr>
        <p:txBody>
          <a:bodyPr/>
          <a:lstStyle>
            <a:lvl1pPr>
              <a:defRPr>
                <a:solidFill>
                  <a:schemeClr val="tx1"/>
                </a:solidFill>
              </a:defRPr>
            </a:lvl1pPr>
          </a:lstStyle>
          <a:p>
            <a:r>
              <a:rPr lang="de-DE"/>
              <a:t>IBM Cloud 2019 / © 2019 IBM Corporation</a:t>
            </a:r>
            <a:endParaRPr lang="en-US"/>
          </a:p>
        </p:txBody>
      </p:sp>
    </p:spTree>
    <p:extLst>
      <p:ext uri="{BB962C8B-B14F-4D97-AF65-F5344CB8AC3E}">
        <p14:creationId xmlns:p14="http://schemas.microsoft.com/office/powerpoint/2010/main" val="326487757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80417"/>
            <a:ext cx="8686800" cy="1128776"/>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8" name="Text Placeholder 7"/>
          <p:cNvSpPr>
            <a:spLocks noGrp="1"/>
          </p:cNvSpPr>
          <p:nvPr>
            <p:ph type="body" sz="quarter" idx="12"/>
          </p:nvPr>
        </p:nvSpPr>
        <p:spPr>
          <a:xfrm>
            <a:off x="228600" y="1498599"/>
            <a:ext cx="8686800" cy="4662088"/>
          </a:xfrm>
        </p:spPr>
        <p:txBody>
          <a:bodyPr/>
          <a:lstStyle>
            <a:lvl1pPr>
              <a:lnSpc>
                <a:spcPct val="90000"/>
              </a:lnSpc>
              <a:spcBef>
                <a:spcPts val="0"/>
              </a:spcBef>
              <a:defRPr sz="8000" b="1" baseline="0">
                <a:solidFill>
                  <a:schemeClr val="tx1"/>
                </a:solidFill>
              </a:defRPr>
            </a:lvl1pPr>
          </a:lstStyle>
          <a:p>
            <a:pPr lvl="0"/>
            <a:r>
              <a:rPr lang="en-US" dirty="0"/>
              <a:t>Click to edit Master text styles</a:t>
            </a:r>
          </a:p>
        </p:txBody>
      </p:sp>
      <p:sp>
        <p:nvSpPr>
          <p:cNvPr id="6" name="Footer Placeholder 1">
            <a:extLst>
              <a:ext uri="{FF2B5EF4-FFF2-40B4-BE49-F238E27FC236}">
                <a16:creationId xmlns:a16="http://schemas.microsoft.com/office/drawing/2014/main" id="{EE6BCA4A-BCE3-4805-8982-D2CDBE0F98AE}"/>
              </a:ext>
            </a:extLst>
          </p:cNvPr>
          <p:cNvSpPr>
            <a:spLocks noGrp="1"/>
          </p:cNvSpPr>
          <p:nvPr>
            <p:ph type="ftr" sz="quarter" idx="13"/>
          </p:nvPr>
        </p:nvSpPr>
        <p:spPr>
          <a:xfrm>
            <a:off x="228600" y="6437376"/>
            <a:ext cx="6400800" cy="182880"/>
          </a:xfrm>
        </p:spPr>
        <p:txBody>
          <a:bodyPr/>
          <a:lstStyle>
            <a:lvl1pPr>
              <a:defRPr>
                <a:solidFill>
                  <a:schemeClr val="tx1"/>
                </a:solidFill>
              </a:defRPr>
            </a:lvl1pPr>
          </a:lstStyle>
          <a:p>
            <a:r>
              <a:rPr lang="de-DE"/>
              <a:t>IBM Cloud 2019 / © 2019 IBM Corporation</a:t>
            </a:r>
            <a:endParaRPr lang="en-US"/>
          </a:p>
        </p:txBody>
      </p:sp>
    </p:spTree>
    <p:extLst>
      <p:ext uri="{BB962C8B-B14F-4D97-AF65-F5344CB8AC3E}">
        <p14:creationId xmlns:p14="http://schemas.microsoft.com/office/powerpoint/2010/main" val="229196642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80417"/>
            <a:ext cx="4114800" cy="1128776"/>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8" name="Text Placeholder 7"/>
          <p:cNvSpPr>
            <a:spLocks noGrp="1"/>
          </p:cNvSpPr>
          <p:nvPr>
            <p:ph type="body" sz="quarter" idx="12"/>
          </p:nvPr>
        </p:nvSpPr>
        <p:spPr>
          <a:xfrm>
            <a:off x="228600" y="1498599"/>
            <a:ext cx="4114800" cy="4662088"/>
          </a:xfrm>
        </p:spPr>
        <p:txBody>
          <a:bodyPr/>
          <a:lstStyle>
            <a:lvl1pPr>
              <a:lnSpc>
                <a:spcPct val="90000"/>
              </a:lnSpc>
              <a:spcBef>
                <a:spcPts val="0"/>
              </a:spcBef>
              <a:defRPr sz="6600" b="1" baseline="0">
                <a:solidFill>
                  <a:schemeClr val="tx1"/>
                </a:solidFill>
              </a:defRPr>
            </a:lvl1pPr>
          </a:lstStyle>
          <a:p>
            <a:pPr lvl="0"/>
            <a:r>
              <a:rPr lang="en-US"/>
              <a:t>Click to edit Master text styles</a:t>
            </a:r>
          </a:p>
        </p:txBody>
      </p:sp>
      <p:sp>
        <p:nvSpPr>
          <p:cNvPr id="6" name="Picture Placeholder 5"/>
          <p:cNvSpPr>
            <a:spLocks noGrp="1"/>
          </p:cNvSpPr>
          <p:nvPr>
            <p:ph type="pic" sz="quarter" idx="13"/>
          </p:nvPr>
        </p:nvSpPr>
        <p:spPr>
          <a:xfrm>
            <a:off x="4572000" y="0"/>
            <a:ext cx="4572000" cy="6858000"/>
          </a:xfrm>
        </p:spPr>
        <p:txBody>
          <a:bodyPr/>
          <a:lstStyle>
            <a:lvl1pPr>
              <a:defRPr>
                <a:solidFill>
                  <a:schemeClr val="tx1"/>
                </a:solidFill>
              </a:defRPr>
            </a:lvl1pPr>
          </a:lstStyle>
          <a:p>
            <a:r>
              <a:rPr lang="en-US"/>
              <a:t>Drag picture to placeholder or click icon to add</a:t>
            </a:r>
          </a:p>
        </p:txBody>
      </p:sp>
      <p:sp>
        <p:nvSpPr>
          <p:cNvPr id="7" name="Footer Placeholder 1">
            <a:extLst>
              <a:ext uri="{FF2B5EF4-FFF2-40B4-BE49-F238E27FC236}">
                <a16:creationId xmlns:a16="http://schemas.microsoft.com/office/drawing/2014/main" id="{70ABF021-709C-4E2F-8890-C17E66F2B6A0}"/>
              </a:ext>
            </a:extLst>
          </p:cNvPr>
          <p:cNvSpPr>
            <a:spLocks noGrp="1"/>
          </p:cNvSpPr>
          <p:nvPr>
            <p:ph type="ftr" sz="quarter" idx="14"/>
          </p:nvPr>
        </p:nvSpPr>
        <p:spPr>
          <a:xfrm>
            <a:off x="228600" y="6437376"/>
            <a:ext cx="6400800" cy="182880"/>
          </a:xfrm>
        </p:spPr>
        <p:txBody>
          <a:bodyPr/>
          <a:lstStyle>
            <a:lvl1pPr>
              <a:defRPr>
                <a:solidFill>
                  <a:schemeClr val="tx1"/>
                </a:solidFill>
              </a:defRPr>
            </a:lvl1pPr>
          </a:lstStyle>
          <a:p>
            <a:r>
              <a:rPr lang="de-DE"/>
              <a:t>IBM Cloud 2019 / © 2019 IBM Corporation</a:t>
            </a:r>
            <a:endParaRPr lang="en-US"/>
          </a:p>
        </p:txBody>
      </p:sp>
    </p:spTree>
    <p:extLst>
      <p:ext uri="{BB962C8B-B14F-4D97-AF65-F5344CB8AC3E}">
        <p14:creationId xmlns:p14="http://schemas.microsoft.com/office/powerpoint/2010/main" val="151579060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353569"/>
            <a:ext cx="8686800" cy="5964767"/>
          </a:xfrm>
        </p:spPr>
        <p:txBody>
          <a:bodyPr/>
          <a:lstStyle>
            <a:lvl1pPr>
              <a:lnSpc>
                <a:spcPct val="90000"/>
              </a:lnSpc>
              <a:defRPr sz="96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5" name="Footer Placeholder 1">
            <a:extLst>
              <a:ext uri="{FF2B5EF4-FFF2-40B4-BE49-F238E27FC236}">
                <a16:creationId xmlns:a16="http://schemas.microsoft.com/office/drawing/2014/main" id="{E2B1BD4F-855D-4637-8825-14546293576F}"/>
              </a:ext>
            </a:extLst>
          </p:cNvPr>
          <p:cNvSpPr>
            <a:spLocks noGrp="1"/>
          </p:cNvSpPr>
          <p:nvPr>
            <p:ph type="ftr" sz="quarter" idx="11"/>
          </p:nvPr>
        </p:nvSpPr>
        <p:spPr>
          <a:xfrm>
            <a:off x="228600" y="6437376"/>
            <a:ext cx="6400800" cy="182880"/>
          </a:xfrm>
        </p:spPr>
        <p:txBody>
          <a:bodyPr/>
          <a:lstStyle>
            <a:lvl1pPr>
              <a:defRPr>
                <a:solidFill>
                  <a:schemeClr val="tx1"/>
                </a:solidFill>
              </a:defRPr>
            </a:lvl1pPr>
          </a:lstStyle>
          <a:p>
            <a:r>
              <a:rPr lang="de-DE"/>
              <a:t>IBM Cloud 2019 / © 2019 IBM Corporation</a:t>
            </a:r>
            <a:endParaRPr lang="en-US"/>
          </a:p>
        </p:txBody>
      </p:sp>
    </p:spTree>
    <p:extLst>
      <p:ext uri="{BB962C8B-B14F-4D97-AF65-F5344CB8AC3E}">
        <p14:creationId xmlns:p14="http://schemas.microsoft.com/office/powerpoint/2010/main" val="166226349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68225"/>
            <a:ext cx="5187462" cy="6027740"/>
          </a:xfrm>
        </p:spPr>
        <p:txBody>
          <a:bodyPr/>
          <a:lstStyle>
            <a:lvl1pPr marL="117475" indent="-117475">
              <a:tabLst/>
              <a:defRPr>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5" name="Footer Placeholder 1">
            <a:extLst>
              <a:ext uri="{FF2B5EF4-FFF2-40B4-BE49-F238E27FC236}">
                <a16:creationId xmlns:a16="http://schemas.microsoft.com/office/drawing/2014/main" id="{D162E5C9-54C9-4723-8528-DDE955CCBF9A}"/>
              </a:ext>
            </a:extLst>
          </p:cNvPr>
          <p:cNvSpPr>
            <a:spLocks noGrp="1"/>
          </p:cNvSpPr>
          <p:nvPr>
            <p:ph type="ftr" sz="quarter" idx="11"/>
          </p:nvPr>
        </p:nvSpPr>
        <p:spPr>
          <a:xfrm>
            <a:off x="228600" y="6437376"/>
            <a:ext cx="6400800" cy="182880"/>
          </a:xfrm>
        </p:spPr>
        <p:txBody>
          <a:bodyPr/>
          <a:lstStyle>
            <a:lvl1pPr>
              <a:defRPr>
                <a:solidFill>
                  <a:schemeClr val="tx1"/>
                </a:solidFill>
              </a:defRPr>
            </a:lvl1pPr>
          </a:lstStyle>
          <a:p>
            <a:r>
              <a:rPr lang="de-DE"/>
              <a:t>IBM Cloud 2019 / © 2019 IBM Corporation</a:t>
            </a:r>
            <a:endParaRPr lang="en-US"/>
          </a:p>
        </p:txBody>
      </p:sp>
    </p:spTree>
    <p:extLst>
      <p:ext uri="{BB962C8B-B14F-4D97-AF65-F5344CB8AC3E}">
        <p14:creationId xmlns:p14="http://schemas.microsoft.com/office/powerpoint/2010/main" val="117082705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934884"/>
            <a:ext cx="4114800" cy="5384489"/>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4800600" y="934883"/>
            <a:ext cx="4114800" cy="5323125"/>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67418"/>
            <a:ext cx="8686800" cy="400049"/>
          </a:xfrm>
        </p:spPr>
        <p:txBody>
          <a:bodyPr/>
          <a:lstStyle>
            <a:lvl1pPr>
              <a:defRPr sz="1100"/>
            </a:lvl1pPr>
          </a:lstStyle>
          <a:p>
            <a:pPr lvl="0"/>
            <a:r>
              <a:rPr lang="en-US"/>
              <a:t>Click to edit Master text styles</a:t>
            </a:r>
          </a:p>
        </p:txBody>
      </p:sp>
      <p:sp>
        <p:nvSpPr>
          <p:cNvPr id="7" name="Footer Placeholder 1">
            <a:extLst>
              <a:ext uri="{FF2B5EF4-FFF2-40B4-BE49-F238E27FC236}">
                <a16:creationId xmlns:a16="http://schemas.microsoft.com/office/drawing/2014/main" id="{2008B279-9489-4976-BEC4-E0BED9D5C809}"/>
              </a:ext>
            </a:extLst>
          </p:cNvPr>
          <p:cNvSpPr>
            <a:spLocks noGrp="1"/>
          </p:cNvSpPr>
          <p:nvPr>
            <p:ph type="ftr" sz="quarter" idx="14"/>
          </p:nvPr>
        </p:nvSpPr>
        <p:spPr>
          <a:xfrm>
            <a:off x="228600" y="6437376"/>
            <a:ext cx="6400800" cy="182880"/>
          </a:xfrm>
        </p:spPr>
        <p:txBody>
          <a:bodyPr/>
          <a:lstStyle>
            <a:lvl1pPr>
              <a:defRPr>
                <a:solidFill>
                  <a:schemeClr val="tx1"/>
                </a:solidFill>
              </a:defRPr>
            </a:lvl1pPr>
          </a:lstStyle>
          <a:p>
            <a:r>
              <a:rPr lang="de-DE"/>
              <a:t>IBM Cloud 2019 / © 2019 IBM Corporation</a:t>
            </a:r>
            <a:endParaRPr lang="en-US"/>
          </a:p>
        </p:txBody>
      </p:sp>
    </p:spTree>
    <p:extLst>
      <p:ext uri="{BB962C8B-B14F-4D97-AF65-F5344CB8AC3E}">
        <p14:creationId xmlns:p14="http://schemas.microsoft.com/office/powerpoint/2010/main" val="300983327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68224"/>
            <a:ext cx="86868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8" name="Text Placeholder 7"/>
          <p:cNvSpPr>
            <a:spLocks noGrp="1"/>
          </p:cNvSpPr>
          <p:nvPr>
            <p:ph type="body" sz="quarter" idx="12"/>
          </p:nvPr>
        </p:nvSpPr>
        <p:spPr>
          <a:xfrm>
            <a:off x="228600" y="1499617"/>
            <a:ext cx="4114800" cy="4781127"/>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4800600" y="1499617"/>
            <a:ext cx="4114800" cy="4781127"/>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1">
            <a:extLst>
              <a:ext uri="{FF2B5EF4-FFF2-40B4-BE49-F238E27FC236}">
                <a16:creationId xmlns:a16="http://schemas.microsoft.com/office/drawing/2014/main" id="{C4038D92-6002-4FCB-905F-3B8B85816912}"/>
              </a:ext>
            </a:extLst>
          </p:cNvPr>
          <p:cNvSpPr>
            <a:spLocks noGrp="1"/>
          </p:cNvSpPr>
          <p:nvPr>
            <p:ph type="ftr" sz="quarter" idx="14"/>
          </p:nvPr>
        </p:nvSpPr>
        <p:spPr>
          <a:xfrm>
            <a:off x="228600" y="6437376"/>
            <a:ext cx="6400800" cy="182880"/>
          </a:xfrm>
        </p:spPr>
        <p:txBody>
          <a:bodyPr/>
          <a:lstStyle>
            <a:lvl1pPr>
              <a:defRPr>
                <a:solidFill>
                  <a:schemeClr val="tx1"/>
                </a:solidFill>
              </a:defRPr>
            </a:lvl1pPr>
          </a:lstStyle>
          <a:p>
            <a:r>
              <a:rPr lang="de-DE"/>
              <a:t>IBM Cloud 2019 / © 2019 IBM Corporation</a:t>
            </a:r>
            <a:endParaRPr lang="en-US"/>
          </a:p>
        </p:txBody>
      </p:sp>
    </p:spTree>
    <p:extLst>
      <p:ext uri="{BB962C8B-B14F-4D97-AF65-F5344CB8AC3E}">
        <p14:creationId xmlns:p14="http://schemas.microsoft.com/office/powerpoint/2010/main" val="23379117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標題投影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0131770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548640"/>
            <a:ext cx="8686800" cy="85344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4800600" y="1491488"/>
            <a:ext cx="4114800" cy="4752680"/>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68225"/>
            <a:ext cx="8686800" cy="273304"/>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491489"/>
            <a:ext cx="4114800" cy="4752679"/>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1">
            <a:extLst>
              <a:ext uri="{FF2B5EF4-FFF2-40B4-BE49-F238E27FC236}">
                <a16:creationId xmlns:a16="http://schemas.microsoft.com/office/drawing/2014/main" id="{F4D4F1B5-259E-4BED-BABA-7446E9026790}"/>
              </a:ext>
            </a:extLst>
          </p:cNvPr>
          <p:cNvSpPr>
            <a:spLocks noGrp="1"/>
          </p:cNvSpPr>
          <p:nvPr>
            <p:ph type="ftr" sz="quarter" idx="15"/>
          </p:nvPr>
        </p:nvSpPr>
        <p:spPr>
          <a:xfrm>
            <a:off x="228600" y="6437376"/>
            <a:ext cx="6400800" cy="182880"/>
          </a:xfrm>
        </p:spPr>
        <p:txBody>
          <a:bodyPr/>
          <a:lstStyle>
            <a:lvl1pPr>
              <a:defRPr>
                <a:solidFill>
                  <a:schemeClr val="tx1"/>
                </a:solidFill>
              </a:defRPr>
            </a:lvl1pPr>
          </a:lstStyle>
          <a:p>
            <a:r>
              <a:rPr lang="de-DE"/>
              <a:t>IBM Cloud 2019 / © 2019 IBM Corporation</a:t>
            </a:r>
            <a:endParaRPr lang="en-US"/>
          </a:p>
        </p:txBody>
      </p:sp>
    </p:spTree>
    <p:extLst>
      <p:ext uri="{BB962C8B-B14F-4D97-AF65-F5344CB8AC3E}">
        <p14:creationId xmlns:p14="http://schemas.microsoft.com/office/powerpoint/2010/main" val="100638488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68224"/>
            <a:ext cx="8686800" cy="6695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Content Placeholder 5"/>
          <p:cNvSpPr>
            <a:spLocks noGrp="1"/>
          </p:cNvSpPr>
          <p:nvPr>
            <p:ph sz="quarter" idx="12"/>
          </p:nvPr>
        </p:nvSpPr>
        <p:spPr>
          <a:xfrm>
            <a:off x="228600" y="1409193"/>
            <a:ext cx="4114800" cy="4834975"/>
          </a:xfrm>
        </p:spPr>
        <p:txBody>
          <a:bodyPr/>
          <a:lstStyle>
            <a:lvl1pPr>
              <a:defRPr sz="2400"/>
            </a:lvl1pPr>
          </a:lstStyle>
          <a:p>
            <a:pPr lvl="0"/>
            <a:r>
              <a:rPr lang="en-US" dirty="0"/>
              <a:t>Click to edit Master text styles</a:t>
            </a:r>
          </a:p>
        </p:txBody>
      </p:sp>
      <p:sp>
        <p:nvSpPr>
          <p:cNvPr id="8" name="Content Placeholder 7"/>
          <p:cNvSpPr>
            <a:spLocks noGrp="1"/>
          </p:cNvSpPr>
          <p:nvPr>
            <p:ph sz="quarter" idx="13"/>
          </p:nvPr>
        </p:nvSpPr>
        <p:spPr>
          <a:xfrm>
            <a:off x="4800600" y="1409193"/>
            <a:ext cx="4114800" cy="4834975"/>
          </a:xfrm>
        </p:spPr>
        <p:txBody>
          <a:bodyPr/>
          <a:lstStyle>
            <a:lvl1pPr>
              <a:defRPr sz="14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1">
            <a:extLst>
              <a:ext uri="{FF2B5EF4-FFF2-40B4-BE49-F238E27FC236}">
                <a16:creationId xmlns:a16="http://schemas.microsoft.com/office/drawing/2014/main" id="{2EBDE6F8-0DDA-4BDF-A899-D593D684B26C}"/>
              </a:ext>
            </a:extLst>
          </p:cNvPr>
          <p:cNvSpPr>
            <a:spLocks noGrp="1"/>
          </p:cNvSpPr>
          <p:nvPr>
            <p:ph type="ftr" sz="quarter" idx="14"/>
          </p:nvPr>
        </p:nvSpPr>
        <p:spPr>
          <a:xfrm>
            <a:off x="228600" y="6437376"/>
            <a:ext cx="6400800" cy="182880"/>
          </a:xfrm>
        </p:spPr>
        <p:txBody>
          <a:bodyPr/>
          <a:lstStyle>
            <a:lvl1pPr>
              <a:defRPr>
                <a:solidFill>
                  <a:schemeClr val="tx1"/>
                </a:solidFill>
              </a:defRPr>
            </a:lvl1pPr>
          </a:lstStyle>
          <a:p>
            <a:r>
              <a:rPr lang="de-DE"/>
              <a:t>IBM Cloud 2019 / © 2019 IBM Corporation</a:t>
            </a:r>
            <a:endParaRPr lang="en-US"/>
          </a:p>
        </p:txBody>
      </p:sp>
    </p:spTree>
    <p:extLst>
      <p:ext uri="{BB962C8B-B14F-4D97-AF65-F5344CB8AC3E}">
        <p14:creationId xmlns:p14="http://schemas.microsoft.com/office/powerpoint/2010/main" val="390731842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548640"/>
            <a:ext cx="8686800" cy="85344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4800600" y="1491488"/>
            <a:ext cx="1828800" cy="4752677"/>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68225"/>
            <a:ext cx="8686800" cy="273304"/>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491488"/>
            <a:ext cx="1828800" cy="4752677"/>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5"/>
          </p:nvPr>
        </p:nvSpPr>
        <p:spPr>
          <a:xfrm>
            <a:off x="2514600" y="1491488"/>
            <a:ext cx="1828800" cy="4752677"/>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6"/>
          </p:nvPr>
        </p:nvSpPr>
        <p:spPr>
          <a:xfrm>
            <a:off x="7086600" y="1491488"/>
            <a:ext cx="1828800" cy="4752677"/>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Footer Placeholder 1">
            <a:extLst>
              <a:ext uri="{FF2B5EF4-FFF2-40B4-BE49-F238E27FC236}">
                <a16:creationId xmlns:a16="http://schemas.microsoft.com/office/drawing/2014/main" id="{C16329AA-984D-4825-9A5C-3E056C026CED}"/>
              </a:ext>
            </a:extLst>
          </p:cNvPr>
          <p:cNvSpPr>
            <a:spLocks noGrp="1"/>
          </p:cNvSpPr>
          <p:nvPr>
            <p:ph type="ftr" sz="quarter" idx="17"/>
          </p:nvPr>
        </p:nvSpPr>
        <p:spPr>
          <a:xfrm>
            <a:off x="228600" y="6437376"/>
            <a:ext cx="6400800" cy="182880"/>
          </a:xfrm>
        </p:spPr>
        <p:txBody>
          <a:bodyPr/>
          <a:lstStyle>
            <a:lvl1pPr>
              <a:defRPr>
                <a:solidFill>
                  <a:schemeClr val="tx1"/>
                </a:solidFill>
              </a:defRPr>
            </a:lvl1pPr>
          </a:lstStyle>
          <a:p>
            <a:r>
              <a:rPr lang="de-DE"/>
              <a:t>IBM Cloud 2019 / © 2019 IBM Corporation</a:t>
            </a:r>
            <a:endParaRPr lang="en-US"/>
          </a:p>
        </p:txBody>
      </p:sp>
    </p:spTree>
    <p:extLst>
      <p:ext uri="{BB962C8B-B14F-4D97-AF65-F5344CB8AC3E}">
        <p14:creationId xmlns:p14="http://schemas.microsoft.com/office/powerpoint/2010/main" val="23789853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548640"/>
            <a:ext cx="4114800" cy="85344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12" name="Text Placeholder 11"/>
          <p:cNvSpPr>
            <a:spLocks noGrp="1"/>
          </p:cNvSpPr>
          <p:nvPr>
            <p:ph type="body" sz="quarter" idx="13"/>
          </p:nvPr>
        </p:nvSpPr>
        <p:spPr>
          <a:xfrm>
            <a:off x="228600" y="268225"/>
            <a:ext cx="4114800" cy="400049"/>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498600"/>
            <a:ext cx="4114800" cy="4745567"/>
          </a:xfrm>
        </p:spPr>
        <p:txBody>
          <a:bodyPr/>
          <a:lstStyle>
            <a:lvl1pPr>
              <a:defRPr sz="1600"/>
            </a:lvl1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Picture Placeholder 7"/>
          <p:cNvSpPr>
            <a:spLocks noGrp="1"/>
          </p:cNvSpPr>
          <p:nvPr>
            <p:ph type="pic" sz="quarter" idx="15"/>
          </p:nvPr>
        </p:nvSpPr>
        <p:spPr>
          <a:xfrm>
            <a:off x="4572000" y="0"/>
            <a:ext cx="4572000" cy="6858000"/>
          </a:xfrm>
        </p:spPr>
        <p:txBody>
          <a:bodyPr/>
          <a:lstStyle/>
          <a:p>
            <a:r>
              <a:rPr lang="en-US"/>
              <a:t>Drag picture to placeholder or click icon to add</a:t>
            </a:r>
          </a:p>
        </p:txBody>
      </p:sp>
      <p:sp>
        <p:nvSpPr>
          <p:cNvPr id="9" name="Footer Placeholder 1">
            <a:extLst>
              <a:ext uri="{FF2B5EF4-FFF2-40B4-BE49-F238E27FC236}">
                <a16:creationId xmlns:a16="http://schemas.microsoft.com/office/drawing/2014/main" id="{5F38A3C1-F1F1-4798-8B8B-61DEC0FBC4FA}"/>
              </a:ext>
            </a:extLst>
          </p:cNvPr>
          <p:cNvSpPr>
            <a:spLocks noGrp="1"/>
          </p:cNvSpPr>
          <p:nvPr>
            <p:ph type="ftr" sz="quarter" idx="16"/>
          </p:nvPr>
        </p:nvSpPr>
        <p:spPr>
          <a:xfrm>
            <a:off x="228600" y="6437376"/>
            <a:ext cx="6400800" cy="182880"/>
          </a:xfrm>
        </p:spPr>
        <p:txBody>
          <a:bodyPr/>
          <a:lstStyle>
            <a:lvl1pPr>
              <a:defRPr>
                <a:solidFill>
                  <a:schemeClr val="tx1"/>
                </a:solidFill>
              </a:defRPr>
            </a:lvl1pPr>
          </a:lstStyle>
          <a:p>
            <a:r>
              <a:rPr lang="de-DE"/>
              <a:t>IBM Cloud 2019 / © 2019 IBM Corporation</a:t>
            </a:r>
            <a:endParaRPr lang="en-US"/>
          </a:p>
        </p:txBody>
      </p:sp>
    </p:spTree>
    <p:extLst>
      <p:ext uri="{BB962C8B-B14F-4D97-AF65-F5344CB8AC3E}">
        <p14:creationId xmlns:p14="http://schemas.microsoft.com/office/powerpoint/2010/main" val="2631728486"/>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268224"/>
            <a:ext cx="41148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7" name="Text Placeholder 6"/>
          <p:cNvSpPr>
            <a:spLocks noGrp="1"/>
          </p:cNvSpPr>
          <p:nvPr>
            <p:ph type="body" sz="quarter" idx="14"/>
          </p:nvPr>
        </p:nvSpPr>
        <p:spPr>
          <a:xfrm>
            <a:off x="228600" y="1498600"/>
            <a:ext cx="1828800" cy="474556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5"/>
          </p:nvPr>
        </p:nvSpPr>
        <p:spPr>
          <a:xfrm>
            <a:off x="2514600" y="1498600"/>
            <a:ext cx="1828800" cy="474556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Picture Placeholder 8"/>
          <p:cNvSpPr>
            <a:spLocks noGrp="1"/>
          </p:cNvSpPr>
          <p:nvPr>
            <p:ph type="pic" sz="quarter" idx="16"/>
          </p:nvPr>
        </p:nvSpPr>
        <p:spPr>
          <a:xfrm>
            <a:off x="4572000" y="0"/>
            <a:ext cx="4572000" cy="6858000"/>
          </a:xfrm>
        </p:spPr>
        <p:txBody>
          <a:bodyPr/>
          <a:lstStyle/>
          <a:p>
            <a:r>
              <a:rPr lang="en-US"/>
              <a:t>Drag picture to placeholder or click icon to add</a:t>
            </a:r>
          </a:p>
        </p:txBody>
      </p:sp>
      <p:sp>
        <p:nvSpPr>
          <p:cNvPr id="10" name="Footer Placeholder 1">
            <a:extLst>
              <a:ext uri="{FF2B5EF4-FFF2-40B4-BE49-F238E27FC236}">
                <a16:creationId xmlns:a16="http://schemas.microsoft.com/office/drawing/2014/main" id="{ED13B68E-B61D-42C4-AA82-3B4B5A1B1FCE}"/>
              </a:ext>
            </a:extLst>
          </p:cNvPr>
          <p:cNvSpPr>
            <a:spLocks noGrp="1"/>
          </p:cNvSpPr>
          <p:nvPr>
            <p:ph type="ftr" sz="quarter" idx="17"/>
          </p:nvPr>
        </p:nvSpPr>
        <p:spPr>
          <a:xfrm>
            <a:off x="228600" y="6437376"/>
            <a:ext cx="6400800" cy="182880"/>
          </a:xfrm>
        </p:spPr>
        <p:txBody>
          <a:bodyPr/>
          <a:lstStyle>
            <a:lvl1pPr>
              <a:defRPr>
                <a:solidFill>
                  <a:schemeClr val="tx1"/>
                </a:solidFill>
              </a:defRPr>
            </a:lvl1pPr>
          </a:lstStyle>
          <a:p>
            <a:r>
              <a:rPr lang="de-DE"/>
              <a:t>IBM Cloud 2019 / © 2019 IBM Corporation</a:t>
            </a:r>
            <a:endParaRPr lang="en-US"/>
          </a:p>
        </p:txBody>
      </p:sp>
    </p:spTree>
    <p:extLst>
      <p:ext uri="{BB962C8B-B14F-4D97-AF65-F5344CB8AC3E}">
        <p14:creationId xmlns:p14="http://schemas.microsoft.com/office/powerpoint/2010/main" val="48044038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498600"/>
            <a:ext cx="4114800" cy="4633976"/>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4800600" y="1498601"/>
            <a:ext cx="1828800" cy="4633033"/>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68225"/>
            <a:ext cx="8686800" cy="400049"/>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498601"/>
            <a:ext cx="1828800" cy="4633033"/>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1">
            <a:extLst>
              <a:ext uri="{FF2B5EF4-FFF2-40B4-BE49-F238E27FC236}">
                <a16:creationId xmlns:a16="http://schemas.microsoft.com/office/drawing/2014/main" id="{CABCEDE9-FCA2-4FDC-B0F5-D03643023F05}"/>
              </a:ext>
            </a:extLst>
          </p:cNvPr>
          <p:cNvSpPr>
            <a:spLocks noGrp="1"/>
          </p:cNvSpPr>
          <p:nvPr>
            <p:ph type="ftr" sz="quarter" idx="17"/>
          </p:nvPr>
        </p:nvSpPr>
        <p:spPr>
          <a:xfrm>
            <a:off x="228600" y="6437376"/>
            <a:ext cx="6400800" cy="182880"/>
          </a:xfrm>
        </p:spPr>
        <p:txBody>
          <a:bodyPr/>
          <a:lstStyle>
            <a:lvl1pPr>
              <a:defRPr>
                <a:solidFill>
                  <a:schemeClr val="tx1"/>
                </a:solidFill>
              </a:defRPr>
            </a:lvl1pPr>
          </a:lstStyle>
          <a:p>
            <a:r>
              <a:rPr lang="de-DE"/>
              <a:t>IBM Cloud 2019 / © 2019 IBM Corporation</a:t>
            </a:r>
            <a:endParaRPr lang="en-US"/>
          </a:p>
        </p:txBody>
      </p:sp>
    </p:spTree>
    <p:extLst>
      <p:ext uri="{BB962C8B-B14F-4D97-AF65-F5344CB8AC3E}">
        <p14:creationId xmlns:p14="http://schemas.microsoft.com/office/powerpoint/2010/main" val="385692279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6858000"/>
          </a:xfrm>
          <a:prstGeom prst="rect">
            <a:avLst/>
          </a:prstGeom>
          <a:solidFill>
            <a:schemeClr val="tx1"/>
          </a:solidFill>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 name="Title 1"/>
          <p:cNvSpPr>
            <a:spLocks noGrp="1"/>
          </p:cNvSpPr>
          <p:nvPr>
            <p:ph type="title"/>
          </p:nvPr>
        </p:nvSpPr>
        <p:spPr>
          <a:xfrm>
            <a:off x="228600" y="1498606"/>
            <a:ext cx="4114800" cy="4633969"/>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4800600" y="1498606"/>
            <a:ext cx="4114800" cy="4633969"/>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68224"/>
            <a:ext cx="4114800" cy="669552"/>
          </a:xfrm>
        </p:spPr>
        <p:txBody>
          <a:bodyPr/>
          <a:lstStyle>
            <a:lvl1pPr>
              <a:defRPr sz="1100"/>
            </a:lvl1pPr>
          </a:lstStyle>
          <a:p>
            <a:pPr lvl="0"/>
            <a:r>
              <a:rPr lang="en-US"/>
              <a:t>Click to edit Master text styles</a:t>
            </a:r>
          </a:p>
        </p:txBody>
      </p:sp>
      <p:sp>
        <p:nvSpPr>
          <p:cNvPr id="8" name="Footer Placeholder 1">
            <a:extLst>
              <a:ext uri="{FF2B5EF4-FFF2-40B4-BE49-F238E27FC236}">
                <a16:creationId xmlns:a16="http://schemas.microsoft.com/office/drawing/2014/main" id="{290D0354-5034-43EB-A554-C37929850866}"/>
              </a:ext>
            </a:extLst>
          </p:cNvPr>
          <p:cNvSpPr>
            <a:spLocks noGrp="1"/>
          </p:cNvSpPr>
          <p:nvPr>
            <p:ph type="ftr" sz="quarter" idx="14"/>
          </p:nvPr>
        </p:nvSpPr>
        <p:spPr>
          <a:xfrm>
            <a:off x="228600" y="6437376"/>
            <a:ext cx="6400800" cy="182880"/>
          </a:xfrm>
        </p:spPr>
        <p:txBody>
          <a:bodyPr/>
          <a:lstStyle>
            <a:lvl1pPr>
              <a:defRPr>
                <a:solidFill>
                  <a:schemeClr val="tx1"/>
                </a:solidFill>
              </a:defRPr>
            </a:lvl1pPr>
          </a:lstStyle>
          <a:p>
            <a:r>
              <a:rPr lang="de-DE"/>
              <a:t>IBM Cloud 2019 / © 2019 IBM Corporation</a:t>
            </a:r>
            <a:endParaRPr lang="en-US"/>
          </a:p>
        </p:txBody>
      </p:sp>
    </p:spTree>
    <p:extLst>
      <p:ext uri="{BB962C8B-B14F-4D97-AF65-F5344CB8AC3E}">
        <p14:creationId xmlns:p14="http://schemas.microsoft.com/office/powerpoint/2010/main" val="1774759661"/>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268225"/>
            <a:ext cx="41148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8" name="Picture Placeholder 7"/>
          <p:cNvSpPr>
            <a:spLocks noGrp="1"/>
          </p:cNvSpPr>
          <p:nvPr>
            <p:ph type="pic" sz="quarter" idx="15"/>
          </p:nvPr>
        </p:nvSpPr>
        <p:spPr>
          <a:xfrm>
            <a:off x="4572000" y="0"/>
            <a:ext cx="4572000" cy="6858000"/>
          </a:xfrm>
        </p:spPr>
        <p:txBody>
          <a:bodyPr/>
          <a:lstStyle/>
          <a:p>
            <a:r>
              <a:rPr lang="en-US"/>
              <a:t>Drag picture to placeholder or click icon to add</a:t>
            </a:r>
          </a:p>
        </p:txBody>
      </p:sp>
      <p:sp>
        <p:nvSpPr>
          <p:cNvPr id="6" name="Footer Placeholder 1">
            <a:extLst>
              <a:ext uri="{FF2B5EF4-FFF2-40B4-BE49-F238E27FC236}">
                <a16:creationId xmlns:a16="http://schemas.microsoft.com/office/drawing/2014/main" id="{3CC0133F-94A8-41A1-B9BC-0AEE171E8CE8}"/>
              </a:ext>
            </a:extLst>
          </p:cNvPr>
          <p:cNvSpPr>
            <a:spLocks noGrp="1"/>
          </p:cNvSpPr>
          <p:nvPr>
            <p:ph type="ftr" sz="quarter" idx="16"/>
          </p:nvPr>
        </p:nvSpPr>
        <p:spPr>
          <a:xfrm>
            <a:off x="228600" y="6437376"/>
            <a:ext cx="6400800" cy="182880"/>
          </a:xfrm>
        </p:spPr>
        <p:txBody>
          <a:bodyPr/>
          <a:lstStyle>
            <a:lvl1pPr>
              <a:defRPr>
                <a:solidFill>
                  <a:schemeClr val="tx1"/>
                </a:solidFill>
              </a:defRPr>
            </a:lvl1pPr>
          </a:lstStyle>
          <a:p>
            <a:r>
              <a:rPr lang="de-DE"/>
              <a:t>IBM Cloud 2019 / © 2019 IBM Corporation</a:t>
            </a:r>
            <a:endParaRPr lang="en-US"/>
          </a:p>
        </p:txBody>
      </p:sp>
    </p:spTree>
    <p:extLst>
      <p:ext uri="{BB962C8B-B14F-4D97-AF65-F5344CB8AC3E}">
        <p14:creationId xmlns:p14="http://schemas.microsoft.com/office/powerpoint/2010/main" val="2918177276"/>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68225"/>
            <a:ext cx="41148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5" name="Footer Placeholder 1">
            <a:extLst>
              <a:ext uri="{FF2B5EF4-FFF2-40B4-BE49-F238E27FC236}">
                <a16:creationId xmlns:a16="http://schemas.microsoft.com/office/drawing/2014/main" id="{B71851DA-26F5-4003-8390-36B564C6B5C4}"/>
              </a:ext>
            </a:extLst>
          </p:cNvPr>
          <p:cNvSpPr>
            <a:spLocks noGrp="1"/>
          </p:cNvSpPr>
          <p:nvPr>
            <p:ph type="ftr" sz="quarter" idx="11"/>
          </p:nvPr>
        </p:nvSpPr>
        <p:spPr>
          <a:xfrm>
            <a:off x="228600" y="6437376"/>
            <a:ext cx="6400800" cy="182880"/>
          </a:xfrm>
        </p:spPr>
        <p:txBody>
          <a:bodyPr/>
          <a:lstStyle>
            <a:lvl1pPr>
              <a:defRPr>
                <a:solidFill>
                  <a:schemeClr val="tx1"/>
                </a:solidFill>
              </a:defRPr>
            </a:lvl1pPr>
          </a:lstStyle>
          <a:p>
            <a:r>
              <a:rPr lang="de-DE"/>
              <a:t>IBM Cloud 2019 / © 2019 IBM Corporation</a:t>
            </a:r>
            <a:endParaRPr lang="en-US"/>
          </a:p>
        </p:txBody>
      </p:sp>
    </p:spTree>
    <p:extLst>
      <p:ext uri="{BB962C8B-B14F-4D97-AF65-F5344CB8AC3E}">
        <p14:creationId xmlns:p14="http://schemas.microsoft.com/office/powerpoint/2010/main" val="1262609330"/>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3429000"/>
            <a:ext cx="4572000" cy="342900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12" name="Text Placeholder 11"/>
          <p:cNvSpPr>
            <a:spLocks noGrp="1"/>
          </p:cNvSpPr>
          <p:nvPr>
            <p:ph type="body" sz="quarter" idx="13"/>
          </p:nvPr>
        </p:nvSpPr>
        <p:spPr>
          <a:xfrm>
            <a:off x="228600" y="256032"/>
            <a:ext cx="4114800" cy="681744"/>
          </a:xfrm>
        </p:spPr>
        <p:txBody>
          <a:bodyPr/>
          <a:lstStyle>
            <a:lvl1pPr>
              <a:defRPr sz="1600"/>
            </a:lvl1pPr>
          </a:lstStyle>
          <a:p>
            <a:pPr lvl="0"/>
            <a:r>
              <a:rPr lang="en-US" dirty="0"/>
              <a:t>Click to edit Master text styles</a:t>
            </a:r>
          </a:p>
        </p:txBody>
      </p:sp>
      <p:sp>
        <p:nvSpPr>
          <p:cNvPr id="7" name="Text Placeholder 6"/>
          <p:cNvSpPr>
            <a:spLocks noGrp="1"/>
          </p:cNvSpPr>
          <p:nvPr>
            <p:ph type="body" sz="quarter" idx="14"/>
          </p:nvPr>
        </p:nvSpPr>
        <p:spPr>
          <a:xfrm>
            <a:off x="228600" y="1498607"/>
            <a:ext cx="4114800" cy="4616075"/>
          </a:xfrm>
        </p:spPr>
        <p:txBody>
          <a:bodyPr/>
          <a:lstStyle>
            <a:lvl1pPr>
              <a:defRPr sz="16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6858000" y="0"/>
            <a:ext cx="2286000" cy="342900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3429000"/>
          </a:xfrm>
          <a:solidFill>
            <a:schemeClr val="accent3"/>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9" name="Footer Placeholder 1">
            <a:extLst>
              <a:ext uri="{FF2B5EF4-FFF2-40B4-BE49-F238E27FC236}">
                <a16:creationId xmlns:a16="http://schemas.microsoft.com/office/drawing/2014/main" id="{5ACD29FD-FAA5-49D6-8771-B7320F18D793}"/>
              </a:ext>
            </a:extLst>
          </p:cNvPr>
          <p:cNvSpPr>
            <a:spLocks noGrp="1"/>
          </p:cNvSpPr>
          <p:nvPr>
            <p:ph type="ftr" sz="quarter" idx="18"/>
          </p:nvPr>
        </p:nvSpPr>
        <p:spPr>
          <a:xfrm>
            <a:off x="228600" y="6437376"/>
            <a:ext cx="6400800" cy="182880"/>
          </a:xfrm>
        </p:spPr>
        <p:txBody>
          <a:bodyPr/>
          <a:lstStyle>
            <a:lvl1pPr>
              <a:defRPr>
                <a:solidFill>
                  <a:schemeClr val="tx1"/>
                </a:solidFill>
              </a:defRPr>
            </a:lvl1pPr>
          </a:lstStyle>
          <a:p>
            <a:r>
              <a:rPr lang="de-DE"/>
              <a:t>IBM Cloud 2019 / © 2019 IBM Corporation</a:t>
            </a:r>
            <a:endParaRPr lang="en-US"/>
          </a:p>
        </p:txBody>
      </p:sp>
    </p:spTree>
    <p:extLst>
      <p:ext uri="{BB962C8B-B14F-4D97-AF65-F5344CB8AC3E}">
        <p14:creationId xmlns:p14="http://schemas.microsoft.com/office/powerpoint/2010/main" val="39958289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標題及內容">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文字版面配置區 1">
            <a:extLst>
              <a:ext uri="{FF2B5EF4-FFF2-40B4-BE49-F238E27FC236}">
                <a16:creationId xmlns:a16="http://schemas.microsoft.com/office/drawing/2014/main" id="{3DC21588-1A39-4759-82F6-12D59AACEA99}"/>
              </a:ext>
            </a:extLst>
          </p:cNvPr>
          <p:cNvSpPr>
            <a:spLocks noGrp="1"/>
          </p:cNvSpPr>
          <p:nvPr>
            <p:ph type="body" sz="quarter" idx="13" hasCustomPrompt="1"/>
          </p:nvPr>
        </p:nvSpPr>
        <p:spPr>
          <a:xfrm>
            <a:off x="1934720" y="3653324"/>
            <a:ext cx="5276003" cy="575815"/>
          </a:xfrm>
        </p:spPr>
        <p:txBody>
          <a:bodyPr/>
          <a:lstStyle>
            <a:lvl1pPr marL="0" indent="0" algn="ctr">
              <a:buNone/>
              <a:defRPr>
                <a:solidFill>
                  <a:srgbClr val="FFFF00"/>
                </a:solidFill>
                <a:latin typeface="Meiryo" panose="020B0604030504040204" pitchFamily="34" charset="-128"/>
                <a:ea typeface="Meiryo" panose="020B0604030504040204" pitchFamily="34" charset="-128"/>
              </a:defRPr>
            </a:lvl1pPr>
          </a:lstStyle>
          <a:p>
            <a:r>
              <a:rPr lang="zh-TW" altLang="en-US" dirty="0"/>
              <a:t>編輯母片標題樣式</a:t>
            </a:r>
          </a:p>
        </p:txBody>
      </p:sp>
      <p:sp>
        <p:nvSpPr>
          <p:cNvPr id="8" name="標題 2">
            <a:extLst>
              <a:ext uri="{FF2B5EF4-FFF2-40B4-BE49-F238E27FC236}">
                <a16:creationId xmlns:a16="http://schemas.microsoft.com/office/drawing/2014/main" id="{7267C86D-3843-4F98-9F80-E9239523AC98}"/>
              </a:ext>
            </a:extLst>
          </p:cNvPr>
          <p:cNvSpPr>
            <a:spLocks noGrp="1"/>
          </p:cNvSpPr>
          <p:nvPr>
            <p:ph type="ctrTitle" hasCustomPrompt="1"/>
          </p:nvPr>
        </p:nvSpPr>
        <p:spPr>
          <a:xfrm>
            <a:off x="472440" y="2590879"/>
            <a:ext cx="8199119" cy="838121"/>
          </a:xfrm>
        </p:spPr>
        <p:txBody>
          <a:bodyPr>
            <a:normAutofit/>
          </a:bodyPr>
          <a:lstStyle>
            <a:lvl1pPr algn="ctr">
              <a:defRPr sz="4000" b="1">
                <a:solidFill>
                  <a:schemeClr val="bg1"/>
                </a:solidFill>
                <a:latin typeface="Meiryo" panose="020B0604030504040204" pitchFamily="34" charset="-128"/>
                <a:ea typeface="Meiryo" panose="020B0604030504040204" pitchFamily="34" charset="-128"/>
              </a:defRPr>
            </a:lvl1pPr>
          </a:lstStyle>
          <a:p>
            <a:r>
              <a:rPr lang="zh-TW" altLang="en-US" dirty="0"/>
              <a:t>編輯母片標題樣式</a:t>
            </a:r>
          </a:p>
        </p:txBody>
      </p:sp>
    </p:spTree>
    <p:extLst>
      <p:ext uri="{BB962C8B-B14F-4D97-AF65-F5344CB8AC3E}">
        <p14:creationId xmlns:p14="http://schemas.microsoft.com/office/powerpoint/2010/main" val="80246629"/>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3429000"/>
            <a:ext cx="4572000" cy="342900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3429000"/>
            <a:ext cx="4572000" cy="3429000"/>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8" name="Content Placeholder 7"/>
          <p:cNvSpPr>
            <a:spLocks noGrp="1"/>
          </p:cNvSpPr>
          <p:nvPr>
            <p:ph sz="quarter" idx="15"/>
          </p:nvPr>
        </p:nvSpPr>
        <p:spPr>
          <a:xfrm>
            <a:off x="6858000" y="0"/>
            <a:ext cx="2286000" cy="3429000"/>
          </a:xfrm>
          <a:solidFill>
            <a:schemeClr val="tx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3429000"/>
          </a:xfrm>
          <a:solidFill>
            <a:schemeClr val="tx2">
              <a:lumMod val="50000"/>
            </a:schemeClr>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1" y="-1"/>
            <a:ext cx="4571999" cy="342900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
        <p:nvSpPr>
          <p:cNvPr id="11" name="Footer Placeholder 1">
            <a:extLst>
              <a:ext uri="{FF2B5EF4-FFF2-40B4-BE49-F238E27FC236}">
                <a16:creationId xmlns:a16="http://schemas.microsoft.com/office/drawing/2014/main" id="{FD354327-BCD7-4AA9-A8EC-B7BE70A9AABB}"/>
              </a:ext>
            </a:extLst>
          </p:cNvPr>
          <p:cNvSpPr>
            <a:spLocks noGrp="1"/>
          </p:cNvSpPr>
          <p:nvPr>
            <p:ph type="ftr" sz="quarter" idx="19"/>
          </p:nvPr>
        </p:nvSpPr>
        <p:spPr>
          <a:xfrm>
            <a:off x="228600" y="6437376"/>
            <a:ext cx="6400800" cy="182880"/>
          </a:xfrm>
        </p:spPr>
        <p:txBody>
          <a:bodyPr/>
          <a:lstStyle>
            <a:lvl1pPr>
              <a:defRPr>
                <a:solidFill>
                  <a:schemeClr val="bg2"/>
                </a:solidFill>
              </a:defRPr>
            </a:lvl1pPr>
          </a:lstStyle>
          <a:p>
            <a:r>
              <a:rPr lang="de-DE"/>
              <a:t>IBM Cloud 2019 / © 2019 IBM Corporation</a:t>
            </a:r>
            <a:endParaRPr lang="en-US"/>
          </a:p>
        </p:txBody>
      </p:sp>
    </p:spTree>
    <p:extLst>
      <p:ext uri="{BB962C8B-B14F-4D97-AF65-F5344CB8AC3E}">
        <p14:creationId xmlns:p14="http://schemas.microsoft.com/office/powerpoint/2010/main" val="3728218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3429000"/>
            <a:ext cx="2286000" cy="3429000"/>
          </a:xfrm>
          <a:solidFill>
            <a:schemeClr val="accent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2286000" y="3429000"/>
            <a:ext cx="2286000" cy="342900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2" y="3429000"/>
            <a:ext cx="2285997" cy="342900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3429000"/>
            <a:ext cx="2286000" cy="3429000"/>
          </a:xfrm>
          <a:solidFill>
            <a:schemeClr val="bg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6" name="Title 5"/>
          <p:cNvSpPr>
            <a:spLocks noGrp="1"/>
          </p:cNvSpPr>
          <p:nvPr>
            <p:ph type="title"/>
          </p:nvPr>
        </p:nvSpPr>
        <p:spPr>
          <a:xfrm>
            <a:off x="-1" y="-1"/>
            <a:ext cx="9143999" cy="342900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
        <p:nvSpPr>
          <p:cNvPr id="11" name="Footer Placeholder 1">
            <a:extLst>
              <a:ext uri="{FF2B5EF4-FFF2-40B4-BE49-F238E27FC236}">
                <a16:creationId xmlns:a16="http://schemas.microsoft.com/office/drawing/2014/main" id="{B5C7CB39-5128-4579-B5D1-0A1C84C76E7C}"/>
              </a:ext>
            </a:extLst>
          </p:cNvPr>
          <p:cNvSpPr>
            <a:spLocks noGrp="1"/>
          </p:cNvSpPr>
          <p:nvPr>
            <p:ph type="ftr" sz="quarter" idx="19"/>
          </p:nvPr>
        </p:nvSpPr>
        <p:spPr>
          <a:xfrm>
            <a:off x="228600" y="6437376"/>
            <a:ext cx="6400800" cy="182880"/>
          </a:xfrm>
        </p:spPr>
        <p:txBody>
          <a:bodyPr/>
          <a:lstStyle>
            <a:lvl1pPr>
              <a:defRPr>
                <a:solidFill>
                  <a:schemeClr val="bg2"/>
                </a:solidFill>
              </a:defRPr>
            </a:lvl1pPr>
          </a:lstStyle>
          <a:p>
            <a:r>
              <a:rPr lang="de-DE"/>
              <a:t>IBM Cloud 2019 / © 2019 IBM Corporation</a:t>
            </a:r>
            <a:endParaRPr lang="en-US"/>
          </a:p>
        </p:txBody>
      </p:sp>
    </p:spTree>
    <p:extLst>
      <p:ext uri="{BB962C8B-B14F-4D97-AF65-F5344CB8AC3E}">
        <p14:creationId xmlns:p14="http://schemas.microsoft.com/office/powerpoint/2010/main" val="311425740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itle 5"/>
          <p:cNvSpPr>
            <a:spLocks noGrp="1"/>
          </p:cNvSpPr>
          <p:nvPr>
            <p:ph type="title"/>
          </p:nvPr>
        </p:nvSpPr>
        <p:spPr>
          <a:xfrm>
            <a:off x="-1" y="-1"/>
            <a:ext cx="9143999" cy="1720852"/>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
        <p:nvSpPr>
          <p:cNvPr id="5" name="Footer Placeholder 1">
            <a:extLst>
              <a:ext uri="{FF2B5EF4-FFF2-40B4-BE49-F238E27FC236}">
                <a16:creationId xmlns:a16="http://schemas.microsoft.com/office/drawing/2014/main" id="{D32365B2-AA6C-48AC-999E-F033B447061B}"/>
              </a:ext>
            </a:extLst>
          </p:cNvPr>
          <p:cNvSpPr>
            <a:spLocks noGrp="1"/>
          </p:cNvSpPr>
          <p:nvPr>
            <p:ph type="ftr" sz="quarter" idx="11"/>
          </p:nvPr>
        </p:nvSpPr>
        <p:spPr>
          <a:xfrm>
            <a:off x="228600" y="6437376"/>
            <a:ext cx="6400800" cy="182880"/>
          </a:xfrm>
        </p:spPr>
        <p:txBody>
          <a:bodyPr/>
          <a:lstStyle>
            <a:lvl1pPr>
              <a:defRPr>
                <a:solidFill>
                  <a:schemeClr val="tx1"/>
                </a:solidFill>
              </a:defRPr>
            </a:lvl1pPr>
          </a:lstStyle>
          <a:p>
            <a:r>
              <a:rPr lang="de-DE"/>
              <a:t>IBM Cloud 2019 / © 2019 IBM Corporation</a:t>
            </a:r>
            <a:endParaRPr lang="en-US"/>
          </a:p>
        </p:txBody>
      </p:sp>
    </p:spTree>
    <p:extLst>
      <p:ext uri="{BB962C8B-B14F-4D97-AF65-F5344CB8AC3E}">
        <p14:creationId xmlns:p14="http://schemas.microsoft.com/office/powerpoint/2010/main" val="1688791561"/>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3810000"/>
            <a:ext cx="2286000" cy="3048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Tree>
    <p:extLst>
      <p:ext uri="{BB962C8B-B14F-4D97-AF65-F5344CB8AC3E}">
        <p14:creationId xmlns:p14="http://schemas.microsoft.com/office/powerpoint/2010/main" val="3060474479"/>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6858000"/>
          </a:xfrm>
          <a:solidFill>
            <a:schemeClr val="tx1"/>
          </a:solidFill>
        </p:spPr>
        <p:txBody>
          <a:bodyPr lIns="228600" tIns="182880"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68580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4572000" y="0"/>
            <a:ext cx="2286000" cy="68580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6858000"/>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8" name="Footer Placeholder 1">
            <a:extLst>
              <a:ext uri="{FF2B5EF4-FFF2-40B4-BE49-F238E27FC236}">
                <a16:creationId xmlns:a16="http://schemas.microsoft.com/office/drawing/2014/main" id="{8C016852-7A3B-45E7-8A0D-8BF60C172731}"/>
              </a:ext>
            </a:extLst>
          </p:cNvPr>
          <p:cNvSpPr>
            <a:spLocks noGrp="1"/>
          </p:cNvSpPr>
          <p:nvPr>
            <p:ph type="ftr" sz="quarter" idx="23"/>
          </p:nvPr>
        </p:nvSpPr>
        <p:spPr>
          <a:xfrm>
            <a:off x="228600" y="6437376"/>
            <a:ext cx="6400800" cy="182880"/>
          </a:xfrm>
        </p:spPr>
        <p:txBody>
          <a:bodyPr/>
          <a:lstStyle>
            <a:lvl1pPr>
              <a:defRPr>
                <a:solidFill>
                  <a:schemeClr val="bg2"/>
                </a:solidFill>
              </a:defRPr>
            </a:lvl1pPr>
          </a:lstStyle>
          <a:p>
            <a:r>
              <a:rPr lang="de-DE"/>
              <a:t>IBM Cloud 2019 / © 2019 IBM Corporation</a:t>
            </a:r>
            <a:endParaRPr lang="en-US"/>
          </a:p>
        </p:txBody>
      </p:sp>
    </p:spTree>
    <p:extLst>
      <p:ext uri="{BB962C8B-B14F-4D97-AF65-F5344CB8AC3E}">
        <p14:creationId xmlns:p14="http://schemas.microsoft.com/office/powerpoint/2010/main" val="1120723878"/>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68225"/>
            <a:ext cx="8686800" cy="114097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228600" y="1498607"/>
            <a:ext cx="1828800" cy="4633027"/>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1">
            <a:extLst>
              <a:ext uri="{FF2B5EF4-FFF2-40B4-BE49-F238E27FC236}">
                <a16:creationId xmlns:a16="http://schemas.microsoft.com/office/drawing/2014/main" id="{47462D40-6FCE-4484-92B3-F864CF70821A}"/>
              </a:ext>
            </a:extLst>
          </p:cNvPr>
          <p:cNvSpPr>
            <a:spLocks noGrp="1"/>
          </p:cNvSpPr>
          <p:nvPr>
            <p:ph type="ftr" sz="quarter" idx="13"/>
          </p:nvPr>
        </p:nvSpPr>
        <p:spPr>
          <a:xfrm>
            <a:off x="228600" y="6437376"/>
            <a:ext cx="6400800" cy="182880"/>
          </a:xfrm>
        </p:spPr>
        <p:txBody>
          <a:bodyPr/>
          <a:lstStyle>
            <a:lvl1pPr>
              <a:defRPr>
                <a:solidFill>
                  <a:schemeClr val="tx1"/>
                </a:solidFill>
              </a:defRPr>
            </a:lvl1pPr>
          </a:lstStyle>
          <a:p>
            <a:r>
              <a:rPr lang="de-DE"/>
              <a:t>IBM Cloud 2019 / © 2019 IBM Corporation</a:t>
            </a:r>
            <a:endParaRPr lang="en-US"/>
          </a:p>
        </p:txBody>
      </p:sp>
    </p:spTree>
    <p:extLst>
      <p:ext uri="{BB962C8B-B14F-4D97-AF65-F5344CB8AC3E}">
        <p14:creationId xmlns:p14="http://schemas.microsoft.com/office/powerpoint/2010/main" val="236397035"/>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68223"/>
            <a:ext cx="8686800" cy="114097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7" name="Text Placeholder 6"/>
          <p:cNvSpPr>
            <a:spLocks noGrp="1"/>
          </p:cNvSpPr>
          <p:nvPr>
            <p:ph type="body" sz="quarter" idx="12"/>
          </p:nvPr>
        </p:nvSpPr>
        <p:spPr>
          <a:xfrm>
            <a:off x="228600" y="1498606"/>
            <a:ext cx="1828800" cy="4595911"/>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8"/>
          <p:cNvSpPr>
            <a:spLocks noGrp="1"/>
          </p:cNvSpPr>
          <p:nvPr>
            <p:ph sz="quarter" idx="13"/>
          </p:nvPr>
        </p:nvSpPr>
        <p:spPr>
          <a:xfrm>
            <a:off x="2514600" y="1498606"/>
            <a:ext cx="6400800" cy="448944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1">
            <a:extLst>
              <a:ext uri="{FF2B5EF4-FFF2-40B4-BE49-F238E27FC236}">
                <a16:creationId xmlns:a16="http://schemas.microsoft.com/office/drawing/2014/main" id="{20F4F4C1-18D3-45FA-B35E-265DD2397F8C}"/>
              </a:ext>
            </a:extLst>
          </p:cNvPr>
          <p:cNvSpPr>
            <a:spLocks noGrp="1"/>
          </p:cNvSpPr>
          <p:nvPr>
            <p:ph type="ftr" sz="quarter" idx="14"/>
          </p:nvPr>
        </p:nvSpPr>
        <p:spPr>
          <a:xfrm>
            <a:off x="228600" y="6437376"/>
            <a:ext cx="6400800" cy="182880"/>
          </a:xfrm>
        </p:spPr>
        <p:txBody>
          <a:bodyPr/>
          <a:lstStyle>
            <a:lvl1pPr>
              <a:defRPr>
                <a:solidFill>
                  <a:schemeClr val="tx1"/>
                </a:solidFill>
              </a:defRPr>
            </a:lvl1pPr>
          </a:lstStyle>
          <a:p>
            <a:r>
              <a:rPr lang="de-DE"/>
              <a:t>IBM Cloud 2019 / © 2019 IBM Corporation</a:t>
            </a:r>
            <a:endParaRPr lang="en-US"/>
          </a:p>
        </p:txBody>
      </p:sp>
    </p:spTree>
    <p:extLst>
      <p:ext uri="{BB962C8B-B14F-4D97-AF65-F5344CB8AC3E}">
        <p14:creationId xmlns:p14="http://schemas.microsoft.com/office/powerpoint/2010/main" val="3890575089"/>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68225"/>
            <a:ext cx="8686800" cy="114097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7" name="Text Placeholder 6"/>
          <p:cNvSpPr>
            <a:spLocks noGrp="1"/>
          </p:cNvSpPr>
          <p:nvPr>
            <p:ph type="body" sz="quarter" idx="12"/>
          </p:nvPr>
        </p:nvSpPr>
        <p:spPr>
          <a:xfrm>
            <a:off x="228600" y="1498606"/>
            <a:ext cx="1828800" cy="4595911"/>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1">
            <a:extLst>
              <a:ext uri="{FF2B5EF4-FFF2-40B4-BE49-F238E27FC236}">
                <a16:creationId xmlns:a16="http://schemas.microsoft.com/office/drawing/2014/main" id="{A5AD68D3-582D-4C68-AD1C-26D5CDFABB02}"/>
              </a:ext>
            </a:extLst>
          </p:cNvPr>
          <p:cNvSpPr>
            <a:spLocks noGrp="1"/>
          </p:cNvSpPr>
          <p:nvPr>
            <p:ph type="ftr" sz="quarter" idx="13"/>
          </p:nvPr>
        </p:nvSpPr>
        <p:spPr>
          <a:xfrm>
            <a:off x="228600" y="6437376"/>
            <a:ext cx="6400800" cy="182880"/>
          </a:xfrm>
        </p:spPr>
        <p:txBody>
          <a:bodyPr/>
          <a:lstStyle>
            <a:lvl1pPr>
              <a:defRPr>
                <a:solidFill>
                  <a:schemeClr val="tx1"/>
                </a:solidFill>
              </a:defRPr>
            </a:lvl1pPr>
          </a:lstStyle>
          <a:p>
            <a:r>
              <a:rPr lang="de-DE"/>
              <a:t>IBM Cloud 2019 / © 2019 IBM Corporation</a:t>
            </a:r>
            <a:endParaRPr lang="en-US"/>
          </a:p>
        </p:txBody>
      </p:sp>
    </p:spTree>
    <p:extLst>
      <p:ext uri="{BB962C8B-B14F-4D97-AF65-F5344CB8AC3E}">
        <p14:creationId xmlns:p14="http://schemas.microsoft.com/office/powerpoint/2010/main" val="3963000851"/>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68225"/>
            <a:ext cx="4114800" cy="114097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7" name="Text Placeholder 6"/>
          <p:cNvSpPr>
            <a:spLocks noGrp="1"/>
          </p:cNvSpPr>
          <p:nvPr>
            <p:ph type="body" sz="quarter" idx="12"/>
          </p:nvPr>
        </p:nvSpPr>
        <p:spPr>
          <a:xfrm>
            <a:off x="228600" y="1498606"/>
            <a:ext cx="1828800" cy="4633969"/>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498605"/>
            <a:ext cx="1828800" cy="4609587"/>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4572000" y="0"/>
            <a:ext cx="4572000" cy="6858000"/>
          </a:xfrm>
        </p:spPr>
        <p:txBody>
          <a:bodyPr/>
          <a:lstStyle/>
          <a:p>
            <a:r>
              <a:rPr lang="en-US"/>
              <a:t>Drag picture to placeholder or click icon to add</a:t>
            </a:r>
          </a:p>
        </p:txBody>
      </p:sp>
      <p:sp>
        <p:nvSpPr>
          <p:cNvPr id="8" name="Footer Placeholder 1">
            <a:extLst>
              <a:ext uri="{FF2B5EF4-FFF2-40B4-BE49-F238E27FC236}">
                <a16:creationId xmlns:a16="http://schemas.microsoft.com/office/drawing/2014/main" id="{63BC5919-E068-409C-BDF0-9CEE15C55350}"/>
              </a:ext>
            </a:extLst>
          </p:cNvPr>
          <p:cNvSpPr>
            <a:spLocks noGrp="1"/>
          </p:cNvSpPr>
          <p:nvPr>
            <p:ph type="ftr" sz="quarter" idx="15"/>
          </p:nvPr>
        </p:nvSpPr>
        <p:spPr>
          <a:xfrm>
            <a:off x="228600" y="6437376"/>
            <a:ext cx="6400800" cy="182880"/>
          </a:xfrm>
        </p:spPr>
        <p:txBody>
          <a:bodyPr/>
          <a:lstStyle>
            <a:lvl1pPr>
              <a:defRPr>
                <a:solidFill>
                  <a:schemeClr val="tx1"/>
                </a:solidFill>
              </a:defRPr>
            </a:lvl1pPr>
          </a:lstStyle>
          <a:p>
            <a:r>
              <a:rPr lang="de-DE"/>
              <a:t>IBM Cloud 2019 / © 2019 IBM Corporation</a:t>
            </a:r>
            <a:endParaRPr lang="en-US"/>
          </a:p>
        </p:txBody>
      </p:sp>
    </p:spTree>
    <p:extLst>
      <p:ext uri="{BB962C8B-B14F-4D97-AF65-F5344CB8AC3E}">
        <p14:creationId xmlns:p14="http://schemas.microsoft.com/office/powerpoint/2010/main" val="3971574308"/>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68225"/>
            <a:ext cx="8686800" cy="114097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7" name="Text Placeholder 6"/>
          <p:cNvSpPr>
            <a:spLocks noGrp="1"/>
          </p:cNvSpPr>
          <p:nvPr>
            <p:ph type="body" sz="quarter" idx="12"/>
          </p:nvPr>
        </p:nvSpPr>
        <p:spPr>
          <a:xfrm>
            <a:off x="228600" y="1498606"/>
            <a:ext cx="1828800" cy="4633969"/>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498605"/>
            <a:ext cx="1828800" cy="4609587"/>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4700392" y="1498605"/>
            <a:ext cx="4215008" cy="4564585"/>
          </a:xfrm>
        </p:spPr>
        <p:txBody>
          <a:bodyPr/>
          <a:lstStyle>
            <a:lvl1pPr marL="117475" indent="-117475">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1">
            <a:extLst>
              <a:ext uri="{FF2B5EF4-FFF2-40B4-BE49-F238E27FC236}">
                <a16:creationId xmlns:a16="http://schemas.microsoft.com/office/drawing/2014/main" id="{129B35D0-93B6-494D-BD41-2D083C6E3589}"/>
              </a:ext>
            </a:extLst>
          </p:cNvPr>
          <p:cNvSpPr>
            <a:spLocks noGrp="1"/>
          </p:cNvSpPr>
          <p:nvPr>
            <p:ph type="ftr" sz="quarter" idx="15"/>
          </p:nvPr>
        </p:nvSpPr>
        <p:spPr>
          <a:xfrm>
            <a:off x="228600" y="6437376"/>
            <a:ext cx="6400800" cy="182880"/>
          </a:xfrm>
        </p:spPr>
        <p:txBody>
          <a:bodyPr/>
          <a:lstStyle>
            <a:lvl1pPr>
              <a:defRPr>
                <a:solidFill>
                  <a:schemeClr val="tx1"/>
                </a:solidFill>
              </a:defRPr>
            </a:lvl1pPr>
          </a:lstStyle>
          <a:p>
            <a:r>
              <a:rPr lang="de-DE"/>
              <a:t>IBM Cloud 2019 / © 2019 IBM Corporation</a:t>
            </a:r>
            <a:endParaRPr lang="en-US"/>
          </a:p>
        </p:txBody>
      </p:sp>
    </p:spTree>
    <p:extLst>
      <p:ext uri="{BB962C8B-B14F-4D97-AF65-F5344CB8AC3E}">
        <p14:creationId xmlns:p14="http://schemas.microsoft.com/office/powerpoint/2010/main" val="21568803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只有標題">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61830C22-69BD-4110-8C98-064E1C804F58}"/>
              </a:ext>
            </a:extLst>
          </p:cNvPr>
          <p:cNvSpPr>
            <a:spLocks noGrp="1"/>
          </p:cNvSpPr>
          <p:nvPr>
            <p:ph type="title"/>
          </p:nvPr>
        </p:nvSpPr>
        <p:spPr>
          <a:xfrm>
            <a:off x="667839" y="273687"/>
            <a:ext cx="7886700" cy="1325563"/>
          </a:xfrm>
        </p:spPr>
        <p:txBody>
          <a:bodyPr>
            <a:normAutofit/>
          </a:bodyPr>
          <a:lstStyle>
            <a:lvl1pPr>
              <a:defRPr sz="4000">
                <a:latin typeface="Meiryo" panose="020B0604030504040204" pitchFamily="34" charset="-128"/>
                <a:ea typeface="Meiryo" panose="020B0604030504040204" pitchFamily="34" charset="-128"/>
              </a:defRPr>
            </a:lvl1pPr>
          </a:lstStyle>
          <a:p>
            <a:r>
              <a:rPr lang="zh-TW" altLang="en-US" dirty="0"/>
              <a:t>按一下以編輯母片標題樣式</a:t>
            </a:r>
            <a:endParaRPr lang="en-US" dirty="0"/>
          </a:p>
        </p:txBody>
      </p:sp>
      <p:sp>
        <p:nvSpPr>
          <p:cNvPr id="7" name="Content Placeholder 2">
            <a:extLst>
              <a:ext uri="{FF2B5EF4-FFF2-40B4-BE49-F238E27FC236}">
                <a16:creationId xmlns:a16="http://schemas.microsoft.com/office/drawing/2014/main" id="{44ABEF82-1266-446B-936C-695D6D30DB8E}"/>
              </a:ext>
            </a:extLst>
          </p:cNvPr>
          <p:cNvSpPr>
            <a:spLocks noGrp="1"/>
          </p:cNvSpPr>
          <p:nvPr>
            <p:ph idx="1"/>
          </p:nvPr>
        </p:nvSpPr>
        <p:spPr>
          <a:xfrm>
            <a:off x="667839" y="1734186"/>
            <a:ext cx="7886700" cy="4351338"/>
          </a:xfrm>
        </p:spPr>
        <p:txBody>
          <a:bodyPr/>
          <a:lstStyle>
            <a:lvl1pPr>
              <a:defRPr>
                <a:latin typeface="Meiryo" panose="020B0604030504040204" pitchFamily="34" charset="-128"/>
                <a:ea typeface="Meiryo" panose="020B0604030504040204" pitchFamily="34" charset="-128"/>
              </a:defRPr>
            </a:lvl1pPr>
            <a:lvl2pPr>
              <a:defRPr>
                <a:latin typeface="Meiryo" panose="020B0604030504040204" pitchFamily="34" charset="-128"/>
                <a:ea typeface="Meiryo" panose="020B0604030504040204" pitchFamily="34" charset="-128"/>
              </a:defRPr>
            </a:lvl2pPr>
            <a:lvl3pPr>
              <a:defRPr>
                <a:latin typeface="Meiryo" panose="020B0604030504040204" pitchFamily="34" charset="-128"/>
                <a:ea typeface="Meiryo" panose="020B0604030504040204" pitchFamily="34" charset="-128"/>
              </a:defRPr>
            </a:lvl3pPr>
            <a:lvl4pPr>
              <a:defRPr>
                <a:latin typeface="Meiryo" panose="020B0604030504040204" pitchFamily="34" charset="-128"/>
                <a:ea typeface="Meiryo" panose="020B0604030504040204" pitchFamily="34" charset="-128"/>
              </a:defRPr>
            </a:lvl4pPr>
            <a:lvl5pPr>
              <a:defRPr>
                <a:latin typeface="Meiryo" panose="020B0604030504040204" pitchFamily="34" charset="-128"/>
                <a:ea typeface="Meiryo" panose="020B0604030504040204" pitchFamily="34" charset="-128"/>
              </a:defRPr>
            </a:lvl5p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endParaRPr lang="en-US" dirty="0"/>
          </a:p>
        </p:txBody>
      </p:sp>
    </p:spTree>
    <p:extLst>
      <p:ext uri="{BB962C8B-B14F-4D97-AF65-F5344CB8AC3E}">
        <p14:creationId xmlns:p14="http://schemas.microsoft.com/office/powerpoint/2010/main" val="3289127836"/>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228600" y="256033"/>
            <a:ext cx="1828800" cy="5878660"/>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300567"/>
            <a:ext cx="6400800" cy="6129867"/>
          </a:xfrm>
        </p:spPr>
        <p:txBody>
          <a:bodyPr/>
          <a:lstStyle/>
          <a:p>
            <a:r>
              <a:rPr lang="en-US"/>
              <a:t>Click icon to add table</a:t>
            </a:r>
          </a:p>
        </p:txBody>
      </p:sp>
      <p:sp>
        <p:nvSpPr>
          <p:cNvPr id="8" name="Footer Placeholder 1">
            <a:extLst>
              <a:ext uri="{FF2B5EF4-FFF2-40B4-BE49-F238E27FC236}">
                <a16:creationId xmlns:a16="http://schemas.microsoft.com/office/drawing/2014/main" id="{9C340B16-DD07-4551-94BF-0B28A7C9CAD0}"/>
              </a:ext>
            </a:extLst>
          </p:cNvPr>
          <p:cNvSpPr>
            <a:spLocks noGrp="1"/>
          </p:cNvSpPr>
          <p:nvPr>
            <p:ph type="ftr" sz="quarter" idx="14"/>
          </p:nvPr>
        </p:nvSpPr>
        <p:spPr>
          <a:xfrm>
            <a:off x="228600" y="6437376"/>
            <a:ext cx="6400800" cy="182880"/>
          </a:xfrm>
        </p:spPr>
        <p:txBody>
          <a:bodyPr/>
          <a:lstStyle>
            <a:lvl1pPr>
              <a:defRPr>
                <a:solidFill>
                  <a:schemeClr val="tx1"/>
                </a:solidFill>
              </a:defRPr>
            </a:lvl1pPr>
          </a:lstStyle>
          <a:p>
            <a:r>
              <a:rPr lang="de-DE"/>
              <a:t>IBM Cloud 2019 / © 2019 IBM Corporation</a:t>
            </a:r>
            <a:endParaRPr lang="en-US"/>
          </a:p>
        </p:txBody>
      </p:sp>
    </p:spTree>
    <p:extLst>
      <p:ext uri="{BB962C8B-B14F-4D97-AF65-F5344CB8AC3E}">
        <p14:creationId xmlns:p14="http://schemas.microsoft.com/office/powerpoint/2010/main" val="112007475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5" name="Footer Placeholder 1">
            <a:extLst>
              <a:ext uri="{FF2B5EF4-FFF2-40B4-BE49-F238E27FC236}">
                <a16:creationId xmlns:a16="http://schemas.microsoft.com/office/drawing/2014/main" id="{6F6DB7C7-C848-4EBD-AD54-8FA68D3F9061}"/>
              </a:ext>
            </a:extLst>
          </p:cNvPr>
          <p:cNvSpPr>
            <a:spLocks noGrp="1"/>
          </p:cNvSpPr>
          <p:nvPr>
            <p:ph type="ftr" sz="quarter" idx="11"/>
          </p:nvPr>
        </p:nvSpPr>
        <p:spPr>
          <a:xfrm>
            <a:off x="228600" y="6437376"/>
            <a:ext cx="6400800" cy="182880"/>
          </a:xfrm>
        </p:spPr>
        <p:txBody>
          <a:bodyPr/>
          <a:lstStyle>
            <a:lvl1pPr>
              <a:defRPr>
                <a:solidFill>
                  <a:schemeClr val="tx1"/>
                </a:solidFill>
              </a:defRPr>
            </a:lvl1pPr>
          </a:lstStyle>
          <a:p>
            <a:r>
              <a:rPr lang="de-DE"/>
              <a:t>IBM Cloud 2019 / © 2019 IBM Corporation</a:t>
            </a:r>
            <a:endParaRPr lang="en-US"/>
          </a:p>
        </p:txBody>
      </p:sp>
    </p:spTree>
    <p:extLst>
      <p:ext uri="{BB962C8B-B14F-4D97-AF65-F5344CB8AC3E}">
        <p14:creationId xmlns:p14="http://schemas.microsoft.com/office/powerpoint/2010/main" val="3729674674"/>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4102961560"/>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68224"/>
            <a:ext cx="8686800" cy="1140968"/>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228600" y="1524000"/>
            <a:ext cx="4114800" cy="4779264"/>
          </a:xfrm>
        </p:spPr>
        <p:txBody>
          <a:bodyPr/>
          <a:lstStyle>
            <a:lvl1pPr marL="0" indent="0">
              <a:spcBef>
                <a:spcPts val="0"/>
              </a:spcBef>
              <a:tabLst>
                <a:tab pos="3940175" algn="dec"/>
              </a:tabLst>
              <a:defRPr sz="1100"/>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p:txBody>
      </p:sp>
      <p:sp>
        <p:nvSpPr>
          <p:cNvPr id="7" name="Footer Placeholder 1">
            <a:extLst>
              <a:ext uri="{FF2B5EF4-FFF2-40B4-BE49-F238E27FC236}">
                <a16:creationId xmlns:a16="http://schemas.microsoft.com/office/drawing/2014/main" id="{12B0D548-328A-42F2-BE71-7EDD515E56CD}"/>
              </a:ext>
            </a:extLst>
          </p:cNvPr>
          <p:cNvSpPr>
            <a:spLocks noGrp="1"/>
          </p:cNvSpPr>
          <p:nvPr>
            <p:ph type="ftr" sz="quarter" idx="13"/>
          </p:nvPr>
        </p:nvSpPr>
        <p:spPr>
          <a:xfrm>
            <a:off x="228600" y="6437376"/>
            <a:ext cx="6400800" cy="182880"/>
          </a:xfrm>
        </p:spPr>
        <p:txBody>
          <a:bodyPr/>
          <a:lstStyle>
            <a:lvl1pPr>
              <a:defRPr>
                <a:solidFill>
                  <a:schemeClr val="tx1"/>
                </a:solidFill>
              </a:defRPr>
            </a:lvl1pPr>
          </a:lstStyle>
          <a:p>
            <a:r>
              <a:rPr lang="de-DE"/>
              <a:t>IBM Cloud 2019 / © 2019 IBM Corporation</a:t>
            </a:r>
            <a:endParaRPr lang="en-US"/>
          </a:p>
        </p:txBody>
      </p:sp>
    </p:spTree>
    <p:extLst>
      <p:ext uri="{BB962C8B-B14F-4D97-AF65-F5344CB8AC3E}">
        <p14:creationId xmlns:p14="http://schemas.microsoft.com/office/powerpoint/2010/main" val="1740700478"/>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pic>
        <p:nvPicPr>
          <p:cNvPr id="5" name="Picture 4" descr="ibm_gry.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25953" y="2914867"/>
            <a:ext cx="1297608" cy="701463"/>
          </a:xfrm>
          <a:prstGeom prst="rect">
            <a:avLst/>
          </a:prstGeom>
        </p:spPr>
      </p:pic>
      <p:sp>
        <p:nvSpPr>
          <p:cNvPr id="6" name="Footer Placeholder 1">
            <a:extLst>
              <a:ext uri="{FF2B5EF4-FFF2-40B4-BE49-F238E27FC236}">
                <a16:creationId xmlns:a16="http://schemas.microsoft.com/office/drawing/2014/main" id="{45BB2391-0785-453E-95DC-C74FE0B449F9}"/>
              </a:ext>
            </a:extLst>
          </p:cNvPr>
          <p:cNvSpPr>
            <a:spLocks noGrp="1"/>
          </p:cNvSpPr>
          <p:nvPr>
            <p:ph type="ftr" sz="quarter" idx="11"/>
          </p:nvPr>
        </p:nvSpPr>
        <p:spPr>
          <a:xfrm>
            <a:off x="228600" y="6437376"/>
            <a:ext cx="6400800" cy="182880"/>
          </a:xfrm>
        </p:spPr>
        <p:txBody>
          <a:bodyPr/>
          <a:lstStyle>
            <a:lvl1pPr>
              <a:defRPr>
                <a:solidFill>
                  <a:schemeClr val="tx1"/>
                </a:solidFill>
              </a:defRPr>
            </a:lvl1pPr>
          </a:lstStyle>
          <a:p>
            <a:r>
              <a:rPr lang="de-DE"/>
              <a:t>IBM Cloud 2019 / © 2019 IBM Corporation</a:t>
            </a:r>
            <a:endParaRPr lang="en-US"/>
          </a:p>
        </p:txBody>
      </p:sp>
    </p:spTree>
    <p:extLst>
      <p:ext uri="{BB962C8B-B14F-4D97-AF65-F5344CB8AC3E}">
        <p14:creationId xmlns:p14="http://schemas.microsoft.com/office/powerpoint/2010/main" val="1893487691"/>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type="tx">
  <p:cSld name="Bullets">
    <p:spTree>
      <p:nvGrpSpPr>
        <p:cNvPr id="1" name=""/>
        <p:cNvGrpSpPr/>
        <p:nvPr/>
      </p:nvGrpSpPr>
      <p:grpSpPr>
        <a:xfrm>
          <a:off x="0" y="0"/>
          <a:ext cx="0" cy="0"/>
          <a:chOff x="0" y="0"/>
          <a:chExt cx="0" cy="0"/>
        </a:xfrm>
      </p:grpSpPr>
      <p:sp>
        <p:nvSpPr>
          <p:cNvPr id="170" name="Title Text"/>
          <p:cNvSpPr txBox="1">
            <a:spLocks noGrp="1"/>
          </p:cNvSpPr>
          <p:nvPr>
            <p:ph type="title"/>
          </p:nvPr>
        </p:nvSpPr>
        <p:spPr>
          <a:xfrm>
            <a:off x="178645" y="609007"/>
            <a:ext cx="4242767" cy="580040"/>
          </a:xfrm>
          <a:prstGeom prst="rect">
            <a:avLst/>
          </a:prstGeom>
        </p:spPr>
        <p:txBody>
          <a:bodyPr lIns="45719" tIns="45719" rIns="45719" bIns="45719" anchor="t"/>
          <a:lstStyle>
            <a:lvl1pPr defTabSz="308078">
              <a:defRPr sz="2109" b="0">
                <a:solidFill>
                  <a:srgbClr val="325C80"/>
                </a:solidFill>
                <a:latin typeface="Helvetica Light"/>
                <a:ea typeface="Helvetica Light"/>
                <a:cs typeface="Helvetica Light"/>
                <a:sym typeface="Helvetica Light"/>
              </a:defRPr>
            </a:lvl1pPr>
          </a:lstStyle>
          <a:p>
            <a:r>
              <a:t>Title Text</a:t>
            </a:r>
          </a:p>
        </p:txBody>
      </p:sp>
      <p:sp>
        <p:nvSpPr>
          <p:cNvPr id="171" name="Body Level One…"/>
          <p:cNvSpPr txBox="1">
            <a:spLocks noGrp="1"/>
          </p:cNvSpPr>
          <p:nvPr>
            <p:ph type="body" idx="1"/>
          </p:nvPr>
        </p:nvSpPr>
        <p:spPr>
          <a:xfrm>
            <a:off x="178644" y="1456939"/>
            <a:ext cx="8888213" cy="4775987"/>
          </a:xfrm>
          <a:prstGeom prst="rect">
            <a:avLst/>
          </a:prstGeom>
        </p:spPr>
        <p:txBody>
          <a:bodyPr lIns="45719" tIns="45719" rIns="45719" bIns="45719" anchor="t"/>
          <a:lstStyle>
            <a:lvl1pPr marL="150691" indent="-150691" defTabSz="308078">
              <a:spcBef>
                <a:spcPts val="0"/>
              </a:spcBef>
              <a:buClr>
                <a:srgbClr val="325C80"/>
              </a:buClr>
              <a:buSzPct val="100000"/>
              <a:buFont typeface="Arial"/>
              <a:defRPr sz="949">
                <a:solidFill>
                  <a:srgbClr val="323333"/>
                </a:solidFill>
              </a:defRPr>
            </a:lvl1pPr>
            <a:lvl2pPr marL="0" indent="0" defTabSz="308078">
              <a:spcBef>
                <a:spcPts val="0"/>
              </a:spcBef>
              <a:buClr>
                <a:srgbClr val="325C80"/>
              </a:buClr>
              <a:buSzTx/>
              <a:buFont typeface="Arial"/>
              <a:buNone/>
              <a:defRPr sz="949">
                <a:solidFill>
                  <a:srgbClr val="323333"/>
                </a:solidFill>
              </a:defRPr>
            </a:lvl2pPr>
            <a:lvl3pPr marL="150691" indent="-150691" defTabSz="308078">
              <a:spcBef>
                <a:spcPts val="0"/>
              </a:spcBef>
              <a:buClr>
                <a:srgbClr val="325C80"/>
              </a:buClr>
              <a:buSzPct val="100000"/>
              <a:buFont typeface="Arial"/>
              <a:defRPr sz="949">
                <a:solidFill>
                  <a:srgbClr val="323333"/>
                </a:solidFill>
              </a:defRPr>
            </a:lvl3pPr>
            <a:lvl4pPr marL="150691" indent="-150691" defTabSz="308078">
              <a:spcBef>
                <a:spcPts val="0"/>
              </a:spcBef>
              <a:buClr>
                <a:srgbClr val="325C80"/>
              </a:buClr>
              <a:buSzPct val="100000"/>
              <a:buFont typeface="Arial"/>
              <a:defRPr sz="949">
                <a:solidFill>
                  <a:srgbClr val="323333"/>
                </a:solidFill>
              </a:defRPr>
            </a:lvl4pPr>
            <a:lvl5pPr marL="150691" indent="-150691" defTabSz="308078">
              <a:spcBef>
                <a:spcPts val="0"/>
              </a:spcBef>
              <a:buClr>
                <a:srgbClr val="325C80"/>
              </a:buClr>
              <a:buSzPct val="100000"/>
              <a:buFont typeface="Arial"/>
              <a:defRPr sz="949">
                <a:solidFill>
                  <a:srgbClr val="323333"/>
                </a:solidFill>
              </a:defRPr>
            </a:lvl5pPr>
          </a:lstStyle>
          <a:p>
            <a:r>
              <a:t>Body Level One</a:t>
            </a:r>
          </a:p>
          <a:p>
            <a:pPr lvl="1"/>
            <a:r>
              <a:t>Body Level Two</a:t>
            </a:r>
          </a:p>
          <a:p>
            <a:pPr lvl="2"/>
            <a:r>
              <a:t>Body Level Three</a:t>
            </a:r>
          </a:p>
          <a:p>
            <a:pPr lvl="3"/>
            <a:r>
              <a:t>Body Level Four</a:t>
            </a:r>
          </a:p>
          <a:p>
            <a:pPr lvl="4"/>
            <a:r>
              <a:t>Body Level Five</a:t>
            </a:r>
          </a:p>
        </p:txBody>
      </p:sp>
      <p:sp>
        <p:nvSpPr>
          <p:cNvPr id="175" name="Slide Number"/>
          <p:cNvSpPr txBox="1">
            <a:spLocks noGrp="1"/>
          </p:cNvSpPr>
          <p:nvPr>
            <p:ph type="sldNum" sz="quarter" idx="2"/>
          </p:nvPr>
        </p:nvSpPr>
        <p:spPr>
          <a:xfrm>
            <a:off x="8684581" y="6563325"/>
            <a:ext cx="174151" cy="233959"/>
          </a:xfrm>
          <a:prstGeom prst="rect">
            <a:avLst/>
          </a:prstGeom>
        </p:spPr>
        <p:txBody>
          <a:bodyPr lIns="45719" tIns="45719" rIns="45719" bIns="45719"/>
          <a:lstStyle>
            <a:lvl1pPr defTabSz="308063">
              <a:defRPr>
                <a:latin typeface="+mj-lt"/>
                <a:ea typeface="+mj-ea"/>
                <a:cs typeface="+mj-cs"/>
                <a:sym typeface="Helvetica"/>
              </a:defRPr>
            </a:lvl1pPr>
          </a:lstStyle>
          <a:p>
            <a:fld id="{86CB4B4D-7CA3-9044-876B-883B54F8677D}" type="slidenum">
              <a:rPr/>
              <a:t>‹#›</a:t>
            </a:fld>
            <a:endParaRPr/>
          </a:p>
        </p:txBody>
      </p:sp>
    </p:spTree>
    <p:extLst>
      <p:ext uri="{BB962C8B-B14F-4D97-AF65-F5344CB8AC3E}">
        <p14:creationId xmlns:p14="http://schemas.microsoft.com/office/powerpoint/2010/main" val="2829593981"/>
      </p:ext>
    </p:extLst>
  </p:cSld>
  <p:clrMapOvr>
    <a:masterClrMapping/>
  </p:clrMapOvr>
  <p:transition spd="med"/>
</p:sldLayout>
</file>

<file path=ppt/slideLayouts/slideLayout76.xml><?xml version="1.0" encoding="utf-8"?>
<p:sldLayout xmlns:a="http://schemas.openxmlformats.org/drawingml/2006/main" xmlns:r="http://schemas.openxmlformats.org/officeDocument/2006/relationships" xmlns:p="http://schemas.openxmlformats.org/presentationml/2006/main" type="tx">
  <p:cSld name="Master 5">
    <p:spTree>
      <p:nvGrpSpPr>
        <p:cNvPr id="1" name=""/>
        <p:cNvGrpSpPr/>
        <p:nvPr/>
      </p:nvGrpSpPr>
      <p:grpSpPr>
        <a:xfrm>
          <a:off x="0" y="0"/>
          <a:ext cx="0" cy="0"/>
          <a:chOff x="0" y="0"/>
          <a:chExt cx="0" cy="0"/>
        </a:xfrm>
      </p:grpSpPr>
    </p:spTree>
    <p:extLst>
      <p:ext uri="{BB962C8B-B14F-4D97-AF65-F5344CB8AC3E}">
        <p14:creationId xmlns:p14="http://schemas.microsoft.com/office/powerpoint/2010/main" val="701438790"/>
      </p:ext>
    </p:extLst>
  </p:cSld>
  <p:clrMapOvr>
    <a:masterClrMapping/>
  </p:clrMapOvr>
  <p:transition spd="med"/>
</p:sldLayout>
</file>

<file path=ppt/slideLayouts/slideLayout77.xml><?xml version="1.0" encoding="utf-8"?>
<p:sldLayout xmlns:a="http://schemas.openxmlformats.org/drawingml/2006/main" xmlns:r="http://schemas.openxmlformats.org/officeDocument/2006/relationships" xmlns:p="http://schemas.openxmlformats.org/presentationml/2006/main" type="obj">
  <p:cSld name="Side 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01752" y="975377"/>
            <a:ext cx="1984248" cy="754823"/>
          </a:xfrm>
        </p:spPr>
        <p:txBody>
          <a:bodyPr/>
          <a:lstStyle>
            <a:lvl1pPr>
              <a:defRPr sz="2000" b="0">
                <a:solidFill>
                  <a:schemeClr val="accent1"/>
                </a:solidFill>
                <a:latin typeface="IBM Plex Sans" charset="0"/>
                <a:ea typeface="IBM Plex Sans" charset="0"/>
                <a:cs typeface="IBM Plex Sans" charset="0"/>
              </a:defRPr>
            </a:lvl1pPr>
          </a:lstStyle>
          <a:p>
            <a:r>
              <a:rPr lang="en-GB"/>
              <a:t>Click to edit Master title style</a:t>
            </a:r>
            <a:endParaRPr lang="en-US" dirty="0"/>
          </a:p>
        </p:txBody>
      </p:sp>
      <p:sp>
        <p:nvSpPr>
          <p:cNvPr id="3" name="Content Placeholder 2"/>
          <p:cNvSpPr>
            <a:spLocks noGrp="1"/>
          </p:cNvSpPr>
          <p:nvPr>
            <p:ph idx="1"/>
          </p:nvPr>
        </p:nvSpPr>
        <p:spPr>
          <a:xfrm>
            <a:off x="2441447" y="975360"/>
            <a:ext cx="6345936" cy="4876800"/>
          </a:xfrm>
        </p:spPr>
        <p:txBody>
          <a:bodyPr/>
          <a:lstStyle>
            <a:lvl1pPr>
              <a:buClrTx/>
              <a:defRPr sz="1800" baseline="0">
                <a:solidFill>
                  <a:schemeClr val="tx1"/>
                </a:solidFill>
                <a:latin typeface="IBM Plex Sans" charset="0"/>
                <a:ea typeface="IBM Plex Sans" charset="0"/>
                <a:cs typeface="IBM Plex Sans" charset="0"/>
              </a:defRPr>
            </a:lvl1pPr>
            <a:lvl2pPr>
              <a:defRPr sz="1600" baseline="0">
                <a:solidFill>
                  <a:schemeClr val="tx1"/>
                </a:solidFill>
                <a:latin typeface="IBM Plex Sans" charset="0"/>
                <a:ea typeface="IBM Plex Sans" charset="0"/>
                <a:cs typeface="IBM Plex Sans" charset="0"/>
              </a:defRPr>
            </a:lvl2pPr>
            <a:lvl3pPr>
              <a:defRPr sz="1400" baseline="0">
                <a:solidFill>
                  <a:schemeClr val="tx1"/>
                </a:solidFill>
                <a:latin typeface="IBM Plex Sans" charset="0"/>
                <a:ea typeface="IBM Plex Sans" charset="0"/>
                <a:cs typeface="IBM Plex Sans" charset="0"/>
              </a:defRPr>
            </a:lvl3pPr>
            <a:lvl4pPr>
              <a:defRPr sz="1200">
                <a:solidFill>
                  <a:schemeClr val="tx1"/>
                </a:solidFill>
                <a:latin typeface="IBM Plex Sans" charset="0"/>
                <a:ea typeface="IBM Plex Sans" charset="0"/>
                <a:cs typeface="IBM Plex Sans" charset="0"/>
              </a:defRPr>
            </a:lvl4pPr>
            <a:lvl5pPr>
              <a:defRPr sz="1000">
                <a:solidFill>
                  <a:schemeClr val="tx1"/>
                </a:solidFill>
                <a:latin typeface="IBM Plex Sans" charset="0"/>
                <a:ea typeface="IBM Plex Sans" charset="0"/>
                <a:cs typeface="IBM Plex Sans" charset="0"/>
              </a:defRPr>
            </a:lvl5pPr>
          </a:lstStyle>
          <a:p>
            <a:pPr lvl="0"/>
            <a:r>
              <a:rPr lang="en-GB"/>
              <a:t>Edit Master text styles</a:t>
            </a:r>
          </a:p>
          <a:p>
            <a:pPr lvl="1"/>
            <a:r>
              <a:rPr lang="en-GB"/>
              <a:t>Second level</a:t>
            </a:r>
          </a:p>
          <a:p>
            <a:pPr lvl="2"/>
            <a:r>
              <a:rPr lang="en-GB"/>
              <a:t>Third level</a:t>
            </a:r>
          </a:p>
          <a:p>
            <a:pPr lvl="3"/>
            <a:r>
              <a:rPr lang="en-GB"/>
              <a:t>Quarter level</a:t>
            </a:r>
          </a:p>
          <a:p>
            <a:pPr lvl="4"/>
            <a:r>
              <a:rPr lang="en-GB"/>
              <a:t>Fifth level</a:t>
            </a:r>
            <a:endParaRPr lang="en-US" dirty="0"/>
          </a:p>
        </p:txBody>
      </p:sp>
      <p:sp>
        <p:nvSpPr>
          <p:cNvPr id="7" name="Slide Number Placeholder 1"/>
          <p:cNvSpPr>
            <a:spLocks noGrp="1"/>
          </p:cNvSpPr>
          <p:nvPr>
            <p:ph type="sldNum" sz="quarter" idx="4"/>
          </p:nvPr>
        </p:nvSpPr>
        <p:spPr>
          <a:xfrm>
            <a:off x="110490" y="6356369"/>
            <a:ext cx="2057400" cy="366183"/>
          </a:xfrm>
          <a:prstGeom prst="rect">
            <a:avLst/>
          </a:prstGeom>
        </p:spPr>
        <p:txBody>
          <a:bodyPr vert="horz" lIns="91378" tIns="45689" rIns="91378" bIns="45689" rtlCol="0" anchor="ctr"/>
          <a:lstStyle>
            <a:lvl1pPr algn="l">
              <a:defRPr sz="900">
                <a:solidFill>
                  <a:schemeClr val="tx1">
                    <a:tint val="75000"/>
                  </a:schemeClr>
                </a:solidFill>
                <a:latin typeface="IBM Plex Sans" charset="0"/>
                <a:ea typeface="IBM Plex Sans" charset="0"/>
                <a:cs typeface="IBM Plex Sans" charset="0"/>
              </a:defRPr>
            </a:lvl1pPr>
          </a:lstStyle>
          <a:p>
            <a:fld id="{3FEC0620-916B-48A0-95EA-EB95033C00D3}" type="slidenum">
              <a:rPr lang="en-US" smtClean="0"/>
              <a:pPr/>
              <a:t>‹#›</a:t>
            </a:fld>
            <a:endParaRPr lang="en-US"/>
          </a:p>
        </p:txBody>
      </p:sp>
    </p:spTree>
    <p:extLst>
      <p:ext uri="{BB962C8B-B14F-4D97-AF65-F5344CB8AC3E}">
        <p14:creationId xmlns:p14="http://schemas.microsoft.com/office/powerpoint/2010/main" val="3576132068"/>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87326" y="1413951"/>
            <a:ext cx="8731250" cy="5116451"/>
          </a:xfrm>
        </p:spPr>
        <p:txBody>
          <a:bodyPr/>
          <a:lstStyle>
            <a:lvl1pPr marL="171450" indent="-171450">
              <a:buFont typeface="Wingdings" panose="05000000000000000000" pitchFamily="2" charset="2"/>
              <a:buChar char="§"/>
              <a:defRPr sz="1800"/>
            </a:lvl1pPr>
            <a:lvl2pPr marL="431006" indent="-173831">
              <a:buFont typeface="Wingdings" panose="05000000000000000000" pitchFamily="2" charset="2"/>
              <a:buChar char="§"/>
              <a:defRPr sz="1650"/>
            </a:lvl2pPr>
            <a:lvl3pPr marL="603647" indent="-130302">
              <a:spcBef>
                <a:spcPts val="396"/>
              </a:spcBef>
              <a:buFont typeface="Wingdings" panose="05000000000000000000" pitchFamily="2" charset="2"/>
              <a:buChar char="§"/>
              <a:defRPr sz="1500"/>
            </a:lvl3pPr>
            <a:lvl4pPr marL="857250" indent="-127397">
              <a:buFont typeface="Wingdings" panose="05000000000000000000" pitchFamily="2" charset="2"/>
              <a:buChar char="§"/>
              <a:defRPr sz="1350"/>
            </a:lvl4pPr>
            <a:lvl5pPr marL="1072754" indent="-128588">
              <a:buFont typeface="Wingdings" panose="05000000000000000000" pitchFamily="2" charset="2"/>
              <a:buChar char="§"/>
              <a:defRPr sz="1200"/>
            </a:lvl5pPr>
          </a:lstStyle>
          <a:p>
            <a:pPr lvl="0"/>
            <a:endParaRPr lang="en-GB" dirty="0"/>
          </a:p>
          <a:p>
            <a:pPr lvl="1"/>
            <a:r>
              <a:rPr lang="en-GB" dirty="0"/>
              <a:t>Second level</a:t>
            </a:r>
          </a:p>
          <a:p>
            <a:pPr lvl="2"/>
            <a:r>
              <a:rPr lang="en-GB" dirty="0"/>
              <a:t>Third level</a:t>
            </a:r>
          </a:p>
          <a:p>
            <a:pPr lvl="3"/>
            <a:r>
              <a:rPr lang="en-GB" dirty="0"/>
              <a:t>Fourth level</a:t>
            </a:r>
          </a:p>
          <a:p>
            <a:pPr lvl="4"/>
            <a:r>
              <a:rPr lang="en-GB" dirty="0"/>
              <a:t>Fifth level</a:t>
            </a:r>
          </a:p>
        </p:txBody>
      </p:sp>
      <p:sp>
        <p:nvSpPr>
          <p:cNvPr id="2" name="Title 1">
            <a:extLst>
              <a:ext uri="{FF2B5EF4-FFF2-40B4-BE49-F238E27FC236}">
                <a16:creationId xmlns:a16="http://schemas.microsoft.com/office/drawing/2014/main" id="{46E1A6CD-35A0-4755-A971-582D19FC7F76}"/>
              </a:ext>
            </a:extLst>
          </p:cNvPr>
          <p:cNvSpPr>
            <a:spLocks noGrp="1"/>
          </p:cNvSpPr>
          <p:nvPr>
            <p:ph type="title"/>
          </p:nvPr>
        </p:nvSpPr>
        <p:spPr/>
        <p:txBody>
          <a:bodyPr/>
          <a:lstStyle>
            <a:lvl1pPr>
              <a:defRPr sz="2100"/>
            </a:lvl1pPr>
          </a:lstStyle>
          <a:p>
            <a:r>
              <a:rPr lang="en-US" dirty="0"/>
              <a:t>Click to edit Master title style</a:t>
            </a:r>
          </a:p>
        </p:txBody>
      </p:sp>
    </p:spTree>
    <p:extLst>
      <p:ext uri="{BB962C8B-B14F-4D97-AF65-F5344CB8AC3E}">
        <p14:creationId xmlns:p14="http://schemas.microsoft.com/office/powerpoint/2010/main" val="3524202742"/>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E2B21EA-F62B-43FA-A5B7-ED93210D1A51}"/>
              </a:ext>
            </a:extLst>
          </p:cNvPr>
          <p:cNvSpPr>
            <a:spLocks noGrp="1"/>
          </p:cNvSpPr>
          <p:nvPr>
            <p:ph type="dt" sz="half" idx="10"/>
          </p:nvPr>
        </p:nvSpPr>
        <p:spPr/>
        <p:txBody>
          <a:bodyPr/>
          <a:lstStyle/>
          <a:p>
            <a:endParaRPr lang="en-US">
              <a:solidFill>
                <a:prstClr val="black">
                  <a:tint val="75000"/>
                </a:prstClr>
              </a:solidFill>
            </a:endParaRPr>
          </a:p>
        </p:txBody>
      </p:sp>
      <p:sp>
        <p:nvSpPr>
          <p:cNvPr id="3" name="Footer Placeholder 2">
            <a:extLst>
              <a:ext uri="{FF2B5EF4-FFF2-40B4-BE49-F238E27FC236}">
                <a16:creationId xmlns:a16="http://schemas.microsoft.com/office/drawing/2014/main" id="{1EFE6443-A794-4FFF-A326-82F1FD3E9DC7}"/>
              </a:ext>
            </a:extLst>
          </p:cNvPr>
          <p:cNvSpPr>
            <a:spLocks noGrp="1"/>
          </p:cNvSpPr>
          <p:nvPr>
            <p:ph type="ftr" sz="quarter" idx="11"/>
          </p:nvPr>
        </p:nvSpPr>
        <p:spPr/>
        <p:txBody>
          <a:bodyPr/>
          <a:lstStyle/>
          <a:p>
            <a:r>
              <a:rPr lang="en-US">
                <a:solidFill>
                  <a:prstClr val="black">
                    <a:tint val="75000"/>
                  </a:prstClr>
                </a:solidFill>
              </a:rPr>
              <a:t>IBM Cloud / © 2018 IBM Corporation</a:t>
            </a:r>
          </a:p>
        </p:txBody>
      </p:sp>
      <p:sp>
        <p:nvSpPr>
          <p:cNvPr id="4" name="Slide Number Placeholder 3">
            <a:extLst>
              <a:ext uri="{FF2B5EF4-FFF2-40B4-BE49-F238E27FC236}">
                <a16:creationId xmlns:a16="http://schemas.microsoft.com/office/drawing/2014/main" id="{F43EF883-D9FE-46C0-B3DE-642F131B8D9F}"/>
              </a:ext>
            </a:extLst>
          </p:cNvPr>
          <p:cNvSpPr>
            <a:spLocks noGrp="1"/>
          </p:cNvSpPr>
          <p:nvPr>
            <p:ph type="sldNum" sz="quarter" idx="12"/>
          </p:nvPr>
        </p:nvSpPr>
        <p:spPr/>
        <p:txBody>
          <a:bodyPr/>
          <a:lstStyle/>
          <a:p>
            <a:fld id="{1A29707C-0B1A-477A-B5AE-645D55C7CDD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064000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atin typeface="Meiryo" panose="020B0604030504040204" pitchFamily="34" charset="-128"/>
                <a:ea typeface="Meiryo" panose="020B0604030504040204" pitchFamily="34" charset="-128"/>
              </a:defRPr>
            </a:lvl1pPr>
          </a:lstStyle>
          <a:p>
            <a:fld id="{1D8C747D-650A-4F6A-ACFA-5217A0509DF3}" type="datetimeFigureOut">
              <a:rPr lang="zh-TW" altLang="en-US" smtClean="0"/>
              <a:pPr/>
              <a:t>2019/8/7</a:t>
            </a:fld>
            <a:endParaRPr lang="zh-TW" altLang="en-US"/>
          </a:p>
        </p:txBody>
      </p:sp>
      <p:sp>
        <p:nvSpPr>
          <p:cNvPr id="3" name="Footer Placeholder 2"/>
          <p:cNvSpPr>
            <a:spLocks noGrp="1"/>
          </p:cNvSpPr>
          <p:nvPr>
            <p:ph type="ftr" sz="quarter" idx="11"/>
          </p:nvPr>
        </p:nvSpPr>
        <p:spPr/>
        <p:txBody>
          <a:bodyPr/>
          <a:lstStyle>
            <a:lvl1pPr>
              <a:defRPr>
                <a:latin typeface="Meiryo" panose="020B0604030504040204" pitchFamily="34" charset="-128"/>
                <a:ea typeface="Meiryo" panose="020B0604030504040204" pitchFamily="34" charset="-128"/>
              </a:defRPr>
            </a:lvl1pPr>
          </a:lstStyle>
          <a:p>
            <a:endParaRPr lang="zh-TW" altLang="en-US"/>
          </a:p>
        </p:txBody>
      </p:sp>
      <p:sp>
        <p:nvSpPr>
          <p:cNvPr id="4" name="Slide Number Placeholder 3"/>
          <p:cNvSpPr>
            <a:spLocks noGrp="1"/>
          </p:cNvSpPr>
          <p:nvPr>
            <p:ph type="sldNum" sz="quarter" idx="12"/>
          </p:nvPr>
        </p:nvSpPr>
        <p:spPr/>
        <p:txBody>
          <a:bodyPr/>
          <a:lstStyle>
            <a:lvl1pPr>
              <a:defRPr>
                <a:latin typeface="Meiryo" panose="020B0604030504040204" pitchFamily="34" charset="-128"/>
                <a:ea typeface="Meiryo" panose="020B0604030504040204" pitchFamily="34" charset="-128"/>
              </a:defRPr>
            </a:lvl1pPr>
          </a:lstStyle>
          <a:p>
            <a:fld id="{89981983-82A4-40D9-8D56-9620FC4A6C06}" type="slidenum">
              <a:rPr lang="zh-TW" altLang="en-US" smtClean="0"/>
              <a:pPr/>
              <a:t>‹#›</a:t>
            </a:fld>
            <a:endParaRPr lang="zh-TW" altLang="en-US"/>
          </a:p>
        </p:txBody>
      </p:sp>
      <p:sp>
        <p:nvSpPr>
          <p:cNvPr id="5" name="文字方塊 4">
            <a:extLst>
              <a:ext uri="{FF2B5EF4-FFF2-40B4-BE49-F238E27FC236}">
                <a16:creationId xmlns:a16="http://schemas.microsoft.com/office/drawing/2014/main" id="{F0F49245-2F74-4D96-87AB-8F0B6B19F46A}"/>
              </a:ext>
            </a:extLst>
          </p:cNvPr>
          <p:cNvSpPr txBox="1"/>
          <p:nvPr userDrawn="1"/>
        </p:nvSpPr>
        <p:spPr>
          <a:xfrm>
            <a:off x="1299754" y="2921168"/>
            <a:ext cx="6544491" cy="1015663"/>
          </a:xfrm>
          <a:prstGeom prst="rect">
            <a:avLst/>
          </a:prstGeom>
          <a:noFill/>
        </p:spPr>
        <p:txBody>
          <a:bodyPr wrap="square" rtlCol="0">
            <a:spAutoFit/>
          </a:bodyPr>
          <a:lstStyle/>
          <a:p>
            <a:pPr algn="ctr"/>
            <a:r>
              <a:rPr lang="en-US" altLang="zh-TW" sz="6000" dirty="0">
                <a:latin typeface="Meiryo" panose="020B0604030504040204" pitchFamily="34" charset="-128"/>
                <a:ea typeface="Meiryo" panose="020B0604030504040204" pitchFamily="34" charset="-128"/>
              </a:rPr>
              <a:t>THANK</a:t>
            </a:r>
            <a:r>
              <a:rPr lang="zh-TW" altLang="en-US" sz="6000" dirty="0">
                <a:latin typeface="Meiryo" panose="020B0604030504040204" pitchFamily="34" charset="-128"/>
                <a:ea typeface="Meiryo" panose="020B0604030504040204" pitchFamily="34" charset="-128"/>
              </a:rPr>
              <a:t> </a:t>
            </a:r>
            <a:r>
              <a:rPr lang="en-US" altLang="zh-TW" sz="6000" dirty="0">
                <a:latin typeface="Meiryo" panose="020B0604030504040204" pitchFamily="34" charset="-128"/>
                <a:ea typeface="Meiryo" panose="020B0604030504040204" pitchFamily="34" charset="-128"/>
              </a:rPr>
              <a:t>YOU</a:t>
            </a:r>
            <a:endParaRPr lang="zh-TW" altLang="en-US" sz="6000" dirty="0">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1863110946"/>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A2BC4-8CE3-4243-9B5E-EE73D2868F37}"/>
              </a:ext>
            </a:extLst>
          </p:cNvPr>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DD98896A-1D98-6148-937A-713275E72A46}"/>
              </a:ext>
            </a:extLst>
          </p:cNvPr>
          <p:cNvSpPr>
            <a:spLocks noGrp="1"/>
          </p:cNvSpPr>
          <p:nvPr>
            <p:ph type="subTitle" idx="1"/>
          </p:nvPr>
        </p:nvSpPr>
        <p:spPr>
          <a:xfrm>
            <a:off x="1143000" y="3602037"/>
            <a:ext cx="6858000" cy="1655763"/>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DB2AEB08-D7B4-514D-AA66-F9502718D6A7}"/>
              </a:ext>
            </a:extLst>
          </p:cNvPr>
          <p:cNvSpPr>
            <a:spLocks noGrp="1"/>
          </p:cNvSpPr>
          <p:nvPr>
            <p:ph type="dt" sz="half" idx="10"/>
          </p:nvPr>
        </p:nvSpPr>
        <p:spPr/>
        <p:txBody>
          <a:bodyPr/>
          <a:lstStyle/>
          <a:p>
            <a:fld id="{0642F067-6257-45B6-90AB-7B8B26977191}" type="datetime1">
              <a:rPr lang="en-US" smtClean="0"/>
              <a:t>8/7/2019</a:t>
            </a:fld>
            <a:endParaRPr lang="en-US"/>
          </a:p>
        </p:txBody>
      </p:sp>
      <p:sp>
        <p:nvSpPr>
          <p:cNvPr id="5" name="Footer Placeholder 4">
            <a:extLst>
              <a:ext uri="{FF2B5EF4-FFF2-40B4-BE49-F238E27FC236}">
                <a16:creationId xmlns:a16="http://schemas.microsoft.com/office/drawing/2014/main" id="{53A11C56-E23F-FA43-A189-F0ECABD88303}"/>
              </a:ext>
            </a:extLst>
          </p:cNvPr>
          <p:cNvSpPr>
            <a:spLocks noGrp="1"/>
          </p:cNvSpPr>
          <p:nvPr>
            <p:ph type="ftr" sz="quarter" idx="11"/>
          </p:nvPr>
        </p:nvSpPr>
        <p:spPr/>
        <p:txBody>
          <a:bodyPr/>
          <a:lstStyle/>
          <a:p>
            <a:r>
              <a:rPr lang="en-US"/>
              <a:t>#FastStart2019</a:t>
            </a:r>
          </a:p>
        </p:txBody>
      </p:sp>
      <p:sp>
        <p:nvSpPr>
          <p:cNvPr id="6" name="Slide Number Placeholder 5">
            <a:extLst>
              <a:ext uri="{FF2B5EF4-FFF2-40B4-BE49-F238E27FC236}">
                <a16:creationId xmlns:a16="http://schemas.microsoft.com/office/drawing/2014/main" id="{2431FFC6-8DC0-594F-A1F4-FFC273C48BB5}"/>
              </a:ext>
            </a:extLst>
          </p:cNvPr>
          <p:cNvSpPr>
            <a:spLocks noGrp="1"/>
          </p:cNvSpPr>
          <p:nvPr>
            <p:ph type="sldNum" sz="quarter" idx="12"/>
          </p:nvPr>
        </p:nvSpPr>
        <p:spPr/>
        <p:txBody>
          <a:bodyPr/>
          <a:lstStyle/>
          <a:p>
            <a:fld id="{D35B84D2-CC48-974C-8CA4-3D81B32CC467}" type="slidenum">
              <a:rPr lang="en-US" smtClean="0"/>
              <a:t>‹#›</a:t>
            </a:fld>
            <a:endParaRPr lang="en-US"/>
          </a:p>
        </p:txBody>
      </p:sp>
    </p:spTree>
    <p:extLst>
      <p:ext uri="{BB962C8B-B14F-4D97-AF65-F5344CB8AC3E}">
        <p14:creationId xmlns:p14="http://schemas.microsoft.com/office/powerpoint/2010/main" val="6299143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68224"/>
            <a:ext cx="4114800" cy="508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Think 2019 / DOC ID / Month XX, 2019 / © 2019 IBM Corporation</a:t>
            </a:r>
            <a:endParaRPr lang="en-US" dirty="0"/>
          </a:p>
        </p:txBody>
      </p:sp>
    </p:spTree>
    <p:extLst>
      <p:ext uri="{BB962C8B-B14F-4D97-AF65-F5344CB8AC3E}">
        <p14:creationId xmlns:p14="http://schemas.microsoft.com/office/powerpoint/2010/main" val="268259358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7.xml"/><Relationship Id="rId7" Type="http://schemas.openxmlformats.org/officeDocument/2006/relationships/slideLayout" Target="../slideLayouts/slideLayout11.xml"/><Relationship Id="rId2" Type="http://schemas.openxmlformats.org/officeDocument/2006/relationships/slideLayout" Target="../slideLayouts/slideLayout6.xml"/><Relationship Id="rId1" Type="http://schemas.openxmlformats.org/officeDocument/2006/relationships/slideLayout" Target="../slideLayouts/slideLayout5.xml"/><Relationship Id="rId6" Type="http://schemas.openxmlformats.org/officeDocument/2006/relationships/slideLayout" Target="../slideLayouts/slideLayout10.xml"/><Relationship Id="rId5" Type="http://schemas.openxmlformats.org/officeDocument/2006/relationships/slideLayout" Target="../slideLayouts/slideLayout9.xml"/><Relationship Id="rId4" Type="http://schemas.openxmlformats.org/officeDocument/2006/relationships/slideLayout" Target="../slideLayouts/slideLayout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theme" Target="../theme/theme3.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32.xml"/><Relationship Id="rId2" Type="http://schemas.openxmlformats.org/officeDocument/2006/relationships/slideLayout" Target="../slideLayouts/slideLayout31.xml"/><Relationship Id="rId1" Type="http://schemas.openxmlformats.org/officeDocument/2006/relationships/slideLayout" Target="../slideLayouts/slideLayout30.xml"/><Relationship Id="rId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35.xml"/><Relationship Id="rId2" Type="http://schemas.openxmlformats.org/officeDocument/2006/relationships/slideLayout" Target="../slideLayouts/slideLayout34.xml"/><Relationship Id="rId1" Type="http://schemas.openxmlformats.org/officeDocument/2006/relationships/slideLayout" Target="../slideLayouts/slideLayout33.xml"/><Relationship Id="rId6" Type="http://schemas.openxmlformats.org/officeDocument/2006/relationships/theme" Target="../theme/theme5.xml"/><Relationship Id="rId5" Type="http://schemas.openxmlformats.org/officeDocument/2006/relationships/slideLayout" Target="../slideLayouts/slideLayout37.xml"/><Relationship Id="rId4" Type="http://schemas.openxmlformats.org/officeDocument/2006/relationships/slideLayout" Target="../slideLayouts/slideLayout36.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50.xml"/><Relationship Id="rId18" Type="http://schemas.openxmlformats.org/officeDocument/2006/relationships/slideLayout" Target="../slideLayouts/slideLayout55.xml"/><Relationship Id="rId26" Type="http://schemas.openxmlformats.org/officeDocument/2006/relationships/slideLayout" Target="../slideLayouts/slideLayout63.xml"/><Relationship Id="rId39" Type="http://schemas.openxmlformats.org/officeDocument/2006/relationships/slideLayout" Target="../slideLayouts/slideLayout76.xml"/><Relationship Id="rId21" Type="http://schemas.openxmlformats.org/officeDocument/2006/relationships/slideLayout" Target="../slideLayouts/slideLayout58.xml"/><Relationship Id="rId34" Type="http://schemas.openxmlformats.org/officeDocument/2006/relationships/slideLayout" Target="../slideLayouts/slideLayout71.xml"/><Relationship Id="rId42" Type="http://schemas.openxmlformats.org/officeDocument/2006/relationships/slideLayout" Target="../slideLayouts/slideLayout79.xml"/><Relationship Id="rId7" Type="http://schemas.openxmlformats.org/officeDocument/2006/relationships/slideLayout" Target="../slideLayouts/slideLayout44.xml"/><Relationship Id="rId2" Type="http://schemas.openxmlformats.org/officeDocument/2006/relationships/slideLayout" Target="../slideLayouts/slideLayout39.xml"/><Relationship Id="rId16" Type="http://schemas.openxmlformats.org/officeDocument/2006/relationships/slideLayout" Target="../slideLayouts/slideLayout53.xml"/><Relationship Id="rId20" Type="http://schemas.openxmlformats.org/officeDocument/2006/relationships/slideLayout" Target="../slideLayouts/slideLayout57.xml"/><Relationship Id="rId29" Type="http://schemas.openxmlformats.org/officeDocument/2006/relationships/slideLayout" Target="../slideLayouts/slideLayout66.xml"/><Relationship Id="rId41" Type="http://schemas.openxmlformats.org/officeDocument/2006/relationships/slideLayout" Target="../slideLayouts/slideLayout78.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24" Type="http://schemas.openxmlformats.org/officeDocument/2006/relationships/slideLayout" Target="../slideLayouts/slideLayout61.xml"/><Relationship Id="rId32" Type="http://schemas.openxmlformats.org/officeDocument/2006/relationships/slideLayout" Target="../slideLayouts/slideLayout69.xml"/><Relationship Id="rId37" Type="http://schemas.openxmlformats.org/officeDocument/2006/relationships/slideLayout" Target="../slideLayouts/slideLayout74.xml"/><Relationship Id="rId40" Type="http://schemas.openxmlformats.org/officeDocument/2006/relationships/slideLayout" Target="../slideLayouts/slideLayout77.xml"/><Relationship Id="rId5" Type="http://schemas.openxmlformats.org/officeDocument/2006/relationships/slideLayout" Target="../slideLayouts/slideLayout42.xml"/><Relationship Id="rId15" Type="http://schemas.openxmlformats.org/officeDocument/2006/relationships/slideLayout" Target="../slideLayouts/slideLayout52.xml"/><Relationship Id="rId23" Type="http://schemas.openxmlformats.org/officeDocument/2006/relationships/slideLayout" Target="../slideLayouts/slideLayout60.xml"/><Relationship Id="rId28" Type="http://schemas.openxmlformats.org/officeDocument/2006/relationships/slideLayout" Target="../slideLayouts/slideLayout65.xml"/><Relationship Id="rId36" Type="http://schemas.openxmlformats.org/officeDocument/2006/relationships/slideLayout" Target="../slideLayouts/slideLayout73.xml"/><Relationship Id="rId10" Type="http://schemas.openxmlformats.org/officeDocument/2006/relationships/slideLayout" Target="../slideLayouts/slideLayout47.xml"/><Relationship Id="rId19" Type="http://schemas.openxmlformats.org/officeDocument/2006/relationships/slideLayout" Target="../slideLayouts/slideLayout56.xml"/><Relationship Id="rId31" Type="http://schemas.openxmlformats.org/officeDocument/2006/relationships/slideLayout" Target="../slideLayouts/slideLayout68.xml"/><Relationship Id="rId44" Type="http://schemas.openxmlformats.org/officeDocument/2006/relationships/theme" Target="../theme/theme6.xml"/><Relationship Id="rId4" Type="http://schemas.openxmlformats.org/officeDocument/2006/relationships/slideLayout" Target="../slideLayouts/slideLayout41.xml"/><Relationship Id="rId9" Type="http://schemas.openxmlformats.org/officeDocument/2006/relationships/slideLayout" Target="../slideLayouts/slideLayout46.xml"/><Relationship Id="rId14" Type="http://schemas.openxmlformats.org/officeDocument/2006/relationships/slideLayout" Target="../slideLayouts/slideLayout51.xml"/><Relationship Id="rId22" Type="http://schemas.openxmlformats.org/officeDocument/2006/relationships/slideLayout" Target="../slideLayouts/slideLayout59.xml"/><Relationship Id="rId27" Type="http://schemas.openxmlformats.org/officeDocument/2006/relationships/slideLayout" Target="../slideLayouts/slideLayout64.xml"/><Relationship Id="rId30" Type="http://schemas.openxmlformats.org/officeDocument/2006/relationships/slideLayout" Target="../slideLayouts/slideLayout67.xml"/><Relationship Id="rId35" Type="http://schemas.openxmlformats.org/officeDocument/2006/relationships/slideLayout" Target="../slideLayouts/slideLayout72.xml"/><Relationship Id="rId43" Type="http://schemas.openxmlformats.org/officeDocument/2006/relationships/slideLayout" Target="../slideLayouts/slideLayout80.xml"/><Relationship Id="rId8" Type="http://schemas.openxmlformats.org/officeDocument/2006/relationships/slideLayout" Target="../slideLayouts/slideLayout45.xml"/><Relationship Id="rId3" Type="http://schemas.openxmlformats.org/officeDocument/2006/relationships/slideLayout" Target="../slideLayouts/slideLayout40.xml"/><Relationship Id="rId12" Type="http://schemas.openxmlformats.org/officeDocument/2006/relationships/slideLayout" Target="../slideLayouts/slideLayout49.xml"/><Relationship Id="rId17" Type="http://schemas.openxmlformats.org/officeDocument/2006/relationships/slideLayout" Target="../slideLayouts/slideLayout54.xml"/><Relationship Id="rId25" Type="http://schemas.openxmlformats.org/officeDocument/2006/relationships/slideLayout" Target="../slideLayouts/slideLayout62.xml"/><Relationship Id="rId33" Type="http://schemas.openxmlformats.org/officeDocument/2006/relationships/slideLayout" Target="../slideLayouts/slideLayout70.xml"/><Relationship Id="rId38" Type="http://schemas.openxmlformats.org/officeDocument/2006/relationships/slideLayout" Target="../slideLayouts/slideLayout7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TW" altLang="en-US"/>
              <a:t>按一下以編輯母片標題樣式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C747D-650A-4F6A-ACFA-5217A0509DF3}" type="datetimeFigureOut">
              <a:rPr lang="zh-TW" altLang="en-US" smtClean="0"/>
              <a:t>2019/8/7</a:t>
            </a:fld>
            <a:endParaRPr lang="zh-TW"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9981983-82A4-40D9-8D56-9620FC4A6C06}" type="slidenum">
              <a:rPr lang="zh-TW" altLang="en-US" smtClean="0"/>
              <a:t>‹#›</a:t>
            </a:fld>
            <a:endParaRPr lang="zh-TW" altLang="en-US"/>
          </a:p>
        </p:txBody>
      </p:sp>
    </p:spTree>
    <p:extLst>
      <p:ext uri="{BB962C8B-B14F-4D97-AF65-F5344CB8AC3E}">
        <p14:creationId xmlns:p14="http://schemas.microsoft.com/office/powerpoint/2010/main" val="97386102"/>
      </p:ext>
    </p:extLst>
  </p:cSld>
  <p:clrMap bg1="lt1" tx1="dk1" bg2="lt2" tx2="dk2" accent1="accent1" accent2="accent2" accent3="accent3" accent4="accent4" accent5="accent5" accent6="accent6" hlink="hlink" folHlink="folHlink"/>
  <p:sldLayoutIdLst>
    <p:sldLayoutId id="2147483657" r:id="rId1"/>
    <p:sldLayoutId id="2147483658" r:id="rId2"/>
    <p:sldLayoutId id="2147483662" r:id="rId3"/>
    <p:sldLayoutId id="2147483663"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TW" altLang="en-US"/>
              <a:t>按一下以編輯母片標題樣式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C747D-650A-4F6A-ACFA-5217A0509DF3}" type="datetimeFigureOut">
              <a:rPr lang="zh-TW" altLang="en-US" smtClean="0"/>
              <a:t>2019/8/7</a:t>
            </a:fld>
            <a:endParaRPr lang="zh-TW"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9981983-82A4-40D9-8D56-9620FC4A6C06}" type="slidenum">
              <a:rPr lang="zh-TW" altLang="en-US" smtClean="0"/>
              <a:t>‹#›</a:t>
            </a:fld>
            <a:endParaRPr lang="zh-TW" altLang="en-US"/>
          </a:p>
        </p:txBody>
      </p:sp>
    </p:spTree>
    <p:extLst>
      <p:ext uri="{BB962C8B-B14F-4D97-AF65-F5344CB8AC3E}">
        <p14:creationId xmlns:p14="http://schemas.microsoft.com/office/powerpoint/2010/main" val="1075443964"/>
      </p:ext>
    </p:extLst>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68225"/>
            <a:ext cx="4114800" cy="5988135"/>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800600" y="256033"/>
            <a:ext cx="4114800" cy="6000327"/>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6435307"/>
            <a:ext cx="2057400" cy="182880"/>
          </a:xfrm>
          <a:prstGeom prst="rect">
            <a:avLst/>
          </a:prstGeom>
        </p:spPr>
        <p:txBody>
          <a:bodyPr vert="horz" lIns="0" tIns="0" rIns="0" bIns="0" rtlCol="0" anchor="ctr"/>
          <a:lstStyle>
            <a:lvl1pPr algn="r">
              <a:defRPr sz="600" baseline="0">
                <a:solidFill>
                  <a:schemeClr val="tx1"/>
                </a:solidFill>
                <a:latin typeface="+mn-lt"/>
                <a:ea typeface="Arial" charset="0"/>
                <a:cs typeface="Arial" charset="0"/>
              </a:defRPr>
            </a:lvl1pPr>
          </a:lstStyle>
          <a:p>
            <a:fld id="{D0BE6F14-FF48-0F4F-A8AA-2E3F25371E4A}" type="slidenum">
              <a:rPr lang="en-US" smtClean="0"/>
              <a:pPr/>
              <a:t>‹#›</a:t>
            </a:fld>
            <a:endParaRPr lang="en-US" dirty="0"/>
          </a:p>
        </p:txBody>
      </p:sp>
      <p:sp>
        <p:nvSpPr>
          <p:cNvPr id="9" name="Footer Placeholder 8"/>
          <p:cNvSpPr>
            <a:spLocks noGrp="1"/>
          </p:cNvSpPr>
          <p:nvPr>
            <p:ph type="ftr" sz="quarter" idx="3"/>
          </p:nvPr>
        </p:nvSpPr>
        <p:spPr>
          <a:xfrm>
            <a:off x="228600" y="6435307"/>
            <a:ext cx="6400800" cy="18288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a:t>
            </a:r>
            <a:r>
              <a:rPr lang="de-DE" dirty="0" err="1"/>
              <a:t>Confidential</a:t>
            </a:r>
            <a:r>
              <a:rPr lang="de-DE" dirty="0"/>
              <a:t> | © 2018 IBM Corporation</a:t>
            </a:r>
            <a:endParaRPr lang="en-US" dirty="0"/>
          </a:p>
        </p:txBody>
      </p:sp>
    </p:spTree>
    <p:extLst>
      <p:ext uri="{BB962C8B-B14F-4D97-AF65-F5344CB8AC3E}">
        <p14:creationId xmlns:p14="http://schemas.microsoft.com/office/powerpoint/2010/main" val="36977935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 id="2147483690" r:id="rId18"/>
  </p:sldLayoutIdLst>
  <p:hf hdr="0" dt="0"/>
  <p:txStyles>
    <p:titleStyle>
      <a:lvl1pPr algn="l" defTabSz="457200" rtl="0" eaLnBrk="1" latinLnBrk="0" hangingPunct="1">
        <a:lnSpc>
          <a:spcPct val="90000"/>
        </a:lnSpc>
        <a:spcBef>
          <a:spcPct val="0"/>
        </a:spcBef>
        <a:buNone/>
        <a:defRPr sz="2400" kern="1200">
          <a:solidFill>
            <a:schemeClr val="tx1"/>
          </a:solidFill>
          <a:latin typeface="+mj-lt"/>
          <a:ea typeface="Arial" charset="0"/>
          <a:cs typeface="Arial" charset="0"/>
        </a:defRPr>
      </a:lvl1pPr>
    </p:titleStyle>
    <p:bodyStyle>
      <a:lvl1pPr marL="0" indent="0" algn="l" defTabSz="457200"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accent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68225"/>
            <a:ext cx="4114800" cy="5988135"/>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800600" y="256033"/>
            <a:ext cx="4114800" cy="6000327"/>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6435307"/>
            <a:ext cx="2057400" cy="182880"/>
          </a:xfrm>
          <a:prstGeom prst="rect">
            <a:avLst/>
          </a:prstGeom>
        </p:spPr>
        <p:txBody>
          <a:bodyPr vert="horz" lIns="0" tIns="0" rIns="0" bIns="0" rtlCol="0" anchor="ctr"/>
          <a:lstStyle>
            <a:lvl1pPr algn="r">
              <a:defRPr sz="600" baseline="0">
                <a:solidFill>
                  <a:schemeClr val="bg2"/>
                </a:solidFill>
                <a:latin typeface="+mn-lt"/>
                <a:ea typeface="Arial" charset="0"/>
                <a:cs typeface="Arial" charset="0"/>
              </a:defRPr>
            </a:lvl1pPr>
          </a:lstStyle>
          <a:p>
            <a:fld id="{D0BE6F14-FF48-0F4F-A8AA-2E3F25371E4A}" type="slidenum">
              <a:rPr lang="en-US" smtClean="0"/>
              <a:pPr/>
              <a:t>‹#›</a:t>
            </a:fld>
            <a:endParaRPr lang="en-US" dirty="0"/>
          </a:p>
        </p:txBody>
      </p:sp>
      <p:sp>
        <p:nvSpPr>
          <p:cNvPr id="9" name="Footer Placeholder 8"/>
          <p:cNvSpPr>
            <a:spLocks noGrp="1"/>
          </p:cNvSpPr>
          <p:nvPr>
            <p:ph type="ftr" sz="quarter" idx="3"/>
          </p:nvPr>
        </p:nvSpPr>
        <p:spPr>
          <a:xfrm>
            <a:off x="228600" y="6435307"/>
            <a:ext cx="6400800" cy="18288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de-DE"/>
              <a:t>IBM Cloud / DOC ID / Month XX, 2018 / © 2018 IBM Corporation</a:t>
            </a:r>
            <a:endParaRPr lang="en-US" dirty="0"/>
          </a:p>
        </p:txBody>
      </p:sp>
    </p:spTree>
    <p:extLst>
      <p:ext uri="{BB962C8B-B14F-4D97-AF65-F5344CB8AC3E}">
        <p14:creationId xmlns:p14="http://schemas.microsoft.com/office/powerpoint/2010/main" val="3181475304"/>
      </p:ext>
    </p:extLst>
  </p:cSld>
  <p:clrMap bg1="lt1" tx1="dk1" bg2="lt2" tx2="dk2" accent1="accent1" accent2="accent2" accent3="accent3" accent4="accent4" accent5="accent5" accent6="accent6" hlink="hlink" folHlink="folHlink"/>
  <p:sldLayoutIdLst>
    <p:sldLayoutId id="2147483692" r:id="rId1"/>
    <p:sldLayoutId id="2147483693" r:id="rId2"/>
    <p:sldLayoutId id="2147483694" r:id="rId3"/>
  </p:sldLayoutIdLst>
  <p:hf hdr="0" dt="0"/>
  <p:txStyles>
    <p:titleStyle>
      <a:lvl1pPr algn="l" defTabSz="457200" rtl="0" eaLnBrk="1" latinLnBrk="0" hangingPunct="1">
        <a:lnSpc>
          <a:spcPct val="90000"/>
        </a:lnSpc>
        <a:spcBef>
          <a:spcPct val="0"/>
        </a:spcBef>
        <a:buNone/>
        <a:defRPr sz="2400" kern="1200">
          <a:solidFill>
            <a:schemeClr val="bg2"/>
          </a:solidFill>
          <a:latin typeface="+mj-lt"/>
          <a:ea typeface="Arial" charset="0"/>
          <a:cs typeface="Arial" charset="0"/>
        </a:defRPr>
      </a:lvl1pPr>
    </p:titleStyle>
    <p:body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68225"/>
            <a:ext cx="4114800" cy="5988135"/>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800600" y="256033"/>
            <a:ext cx="4114800" cy="6000327"/>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6435307"/>
            <a:ext cx="2057400" cy="182880"/>
          </a:xfrm>
          <a:prstGeom prst="rect">
            <a:avLst/>
          </a:prstGeom>
        </p:spPr>
        <p:txBody>
          <a:bodyPr vert="horz" lIns="0" tIns="0" rIns="0" bIns="0" rtlCol="0" anchor="ctr"/>
          <a:lstStyle>
            <a:lvl1pPr algn="r">
              <a:defRPr sz="600" baseline="0">
                <a:solidFill>
                  <a:schemeClr val="tx1"/>
                </a:solidFill>
                <a:latin typeface="+mn-lt"/>
                <a:ea typeface="Arial" charset="0"/>
                <a:cs typeface="Arial" charset="0"/>
              </a:defRPr>
            </a:lvl1pPr>
          </a:lstStyle>
          <a:p>
            <a:fld id="{D0BE6F14-FF48-0F4F-A8AA-2E3F25371E4A}" type="slidenum">
              <a:rPr lang="en-US" smtClean="0"/>
              <a:pPr/>
              <a:t>‹#›</a:t>
            </a:fld>
            <a:endParaRPr lang="en-US" dirty="0"/>
          </a:p>
        </p:txBody>
      </p:sp>
      <p:sp>
        <p:nvSpPr>
          <p:cNvPr id="9" name="Footer Placeholder 8"/>
          <p:cNvSpPr>
            <a:spLocks noGrp="1"/>
          </p:cNvSpPr>
          <p:nvPr>
            <p:ph type="ftr" sz="quarter" idx="3"/>
          </p:nvPr>
        </p:nvSpPr>
        <p:spPr>
          <a:xfrm>
            <a:off x="228600" y="6435307"/>
            <a:ext cx="6400800" cy="18288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a:t>Think 2019 / DOC ID / Month XX, 2019 / © 2019 IBM Corporation</a:t>
            </a:r>
            <a:endParaRPr lang="en-US" dirty="0"/>
          </a:p>
        </p:txBody>
      </p:sp>
    </p:spTree>
    <p:extLst>
      <p:ext uri="{BB962C8B-B14F-4D97-AF65-F5344CB8AC3E}">
        <p14:creationId xmlns:p14="http://schemas.microsoft.com/office/powerpoint/2010/main" val="781625348"/>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Lst>
  <p:hf hdr="0" dt="0"/>
  <p:txStyles>
    <p:titleStyle>
      <a:lvl1pPr algn="l" defTabSz="457200" rtl="0" eaLnBrk="1" latinLnBrk="0" hangingPunct="1">
        <a:lnSpc>
          <a:spcPct val="90000"/>
        </a:lnSpc>
        <a:spcBef>
          <a:spcPct val="0"/>
        </a:spcBef>
        <a:buNone/>
        <a:defRPr sz="2400" kern="1200">
          <a:solidFill>
            <a:schemeClr val="tx1"/>
          </a:solidFill>
          <a:latin typeface="+mj-lt"/>
          <a:ea typeface="Arial" charset="0"/>
          <a:cs typeface="Arial" charset="0"/>
        </a:defRPr>
      </a:lvl1pPr>
    </p:titleStyle>
    <p:bodyStyle>
      <a:lvl1pPr marL="0" indent="0" algn="l" defTabSz="457200"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68225"/>
            <a:ext cx="8686800" cy="495315"/>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228600" y="937777"/>
            <a:ext cx="8686800" cy="5318583"/>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6435307"/>
            <a:ext cx="2057400" cy="182880"/>
          </a:xfrm>
          <a:prstGeom prst="rect">
            <a:avLst/>
          </a:prstGeom>
        </p:spPr>
        <p:txBody>
          <a:bodyPr vert="horz" lIns="0" tIns="0" rIns="0" bIns="0" rtlCol="0" anchor="ctr"/>
          <a:lstStyle>
            <a:lvl1pPr algn="r">
              <a:defRPr sz="600" baseline="0">
                <a:solidFill>
                  <a:schemeClr val="tx1"/>
                </a:solidFill>
                <a:latin typeface="+mn-lt"/>
                <a:ea typeface="Arial" charset="0"/>
                <a:cs typeface="Arial" charset="0"/>
              </a:defRPr>
            </a:lvl1pPr>
          </a:lstStyle>
          <a:p>
            <a:fld id="{D0BE6F14-FF48-0F4F-A8AA-2E3F25371E4A}" type="slidenum">
              <a:rPr lang="en-US" smtClean="0"/>
              <a:pPr/>
              <a:t>‹#›</a:t>
            </a:fld>
            <a:endParaRPr lang="en-US"/>
          </a:p>
        </p:txBody>
      </p:sp>
      <p:sp>
        <p:nvSpPr>
          <p:cNvPr id="9" name="Footer Placeholder 8"/>
          <p:cNvSpPr>
            <a:spLocks noGrp="1"/>
          </p:cNvSpPr>
          <p:nvPr>
            <p:ph type="ftr" sz="quarter" idx="3"/>
          </p:nvPr>
        </p:nvSpPr>
        <p:spPr>
          <a:xfrm>
            <a:off x="228600" y="6435307"/>
            <a:ext cx="6400800" cy="18288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a:t>IBM Cloud / © 2019 IBM Corporation</a:t>
            </a:r>
            <a:endParaRPr lang="en-US"/>
          </a:p>
        </p:txBody>
      </p:sp>
    </p:spTree>
    <p:extLst>
      <p:ext uri="{BB962C8B-B14F-4D97-AF65-F5344CB8AC3E}">
        <p14:creationId xmlns:p14="http://schemas.microsoft.com/office/powerpoint/2010/main" val="386554630"/>
      </p:ext>
    </p:extLst>
  </p:cSld>
  <p:clrMap bg1="lt1" tx1="dk1" bg2="lt2" tx2="dk2" accent1="accent1" accent2="accent2" accent3="accent3" accent4="accent4" accent5="accent5" accent6="accent6" hlink="hlink" folHlink="folHlink"/>
  <p:sldLayoutIdLst>
    <p:sldLayoutId id="2147483702" r:id="rId1"/>
    <p:sldLayoutId id="2147483703" r:id="rId2"/>
    <p:sldLayoutId id="2147483704" r:id="rId3"/>
    <p:sldLayoutId id="2147483705" r:id="rId4"/>
    <p:sldLayoutId id="2147483706" r:id="rId5"/>
    <p:sldLayoutId id="2147483707" r:id="rId6"/>
    <p:sldLayoutId id="2147483708" r:id="rId7"/>
    <p:sldLayoutId id="2147483709" r:id="rId8"/>
    <p:sldLayoutId id="2147483710" r:id="rId9"/>
    <p:sldLayoutId id="2147483711" r:id="rId10"/>
    <p:sldLayoutId id="2147483712" r:id="rId11"/>
    <p:sldLayoutId id="2147483713" r:id="rId12"/>
    <p:sldLayoutId id="2147483714" r:id="rId13"/>
    <p:sldLayoutId id="2147483715" r:id="rId14"/>
    <p:sldLayoutId id="2147483716" r:id="rId15"/>
    <p:sldLayoutId id="2147483717" r:id="rId16"/>
    <p:sldLayoutId id="2147483718" r:id="rId17"/>
    <p:sldLayoutId id="2147483719" r:id="rId18"/>
    <p:sldLayoutId id="2147483720" r:id="rId19"/>
    <p:sldLayoutId id="2147483721" r:id="rId20"/>
    <p:sldLayoutId id="2147483722" r:id="rId21"/>
    <p:sldLayoutId id="2147483723" r:id="rId22"/>
    <p:sldLayoutId id="2147483724" r:id="rId23"/>
    <p:sldLayoutId id="2147483725" r:id="rId24"/>
    <p:sldLayoutId id="2147483726" r:id="rId25"/>
    <p:sldLayoutId id="2147483727" r:id="rId26"/>
    <p:sldLayoutId id="2147483728" r:id="rId27"/>
    <p:sldLayoutId id="2147483729" r:id="rId28"/>
    <p:sldLayoutId id="2147483730" r:id="rId29"/>
    <p:sldLayoutId id="2147483731" r:id="rId30"/>
    <p:sldLayoutId id="2147483732" r:id="rId31"/>
    <p:sldLayoutId id="2147483733" r:id="rId32"/>
    <p:sldLayoutId id="2147483734" r:id="rId33"/>
    <p:sldLayoutId id="2147483735" r:id="rId34"/>
    <p:sldLayoutId id="2147483736" r:id="rId35"/>
    <p:sldLayoutId id="2147483737" r:id="rId36"/>
    <p:sldLayoutId id="2147483738" r:id="rId37"/>
    <p:sldLayoutId id="2147483739" r:id="rId38"/>
    <p:sldLayoutId id="2147483740" r:id="rId39"/>
    <p:sldLayoutId id="2147483741" r:id="rId40"/>
    <p:sldLayoutId id="2147483742" r:id="rId41"/>
    <p:sldLayoutId id="2147483743" r:id="rId42"/>
    <p:sldLayoutId id="2147483744" r:id="rId43"/>
  </p:sldLayoutIdLst>
  <p:hf sldNum="0" hdr="0" dt="0"/>
  <p:txStyles>
    <p:titleStyle>
      <a:lvl1pPr algn="l" defTabSz="457200" rtl="0" eaLnBrk="1" latinLnBrk="0" hangingPunct="1">
        <a:lnSpc>
          <a:spcPct val="90000"/>
        </a:lnSpc>
        <a:spcBef>
          <a:spcPct val="0"/>
        </a:spcBef>
        <a:buNone/>
        <a:defRPr sz="2400" kern="1200">
          <a:solidFill>
            <a:schemeClr val="tx1"/>
          </a:solidFill>
          <a:latin typeface="+mj-lt"/>
          <a:ea typeface="Arial" charset="0"/>
          <a:cs typeface="Arial" charset="0"/>
        </a:defRPr>
      </a:lvl1pPr>
    </p:titleStyle>
    <p:bodyStyle>
      <a:lvl1pPr marL="0" indent="0" algn="l" defTabSz="457200"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2.emf"/><Relationship Id="rId13" Type="http://schemas.openxmlformats.org/officeDocument/2006/relationships/image" Target="../media/image35.png"/><Relationship Id="rId3" Type="http://schemas.openxmlformats.org/officeDocument/2006/relationships/image" Target="../media/image34.emf"/><Relationship Id="rId7" Type="http://schemas.openxmlformats.org/officeDocument/2006/relationships/image" Target="../media/image27.emf"/><Relationship Id="rId12" Type="http://schemas.openxmlformats.org/officeDocument/2006/relationships/image" Target="../media/image38.svg"/><Relationship Id="rId2" Type="http://schemas.openxmlformats.org/officeDocument/2006/relationships/notesSlide" Target="../notesSlides/notesSlide6.xml"/><Relationship Id="rId1" Type="http://schemas.openxmlformats.org/officeDocument/2006/relationships/slideLayout" Target="../slideLayouts/slideLayout76.xml"/><Relationship Id="rId6" Type="http://schemas.openxmlformats.org/officeDocument/2006/relationships/image" Target="../media/image24.emf"/><Relationship Id="rId11" Type="http://schemas.openxmlformats.org/officeDocument/2006/relationships/image" Target="../media/image37.png"/><Relationship Id="rId5" Type="http://schemas.openxmlformats.org/officeDocument/2006/relationships/image" Target="../media/image30.png"/><Relationship Id="rId10" Type="http://schemas.openxmlformats.org/officeDocument/2006/relationships/image" Target="../media/image32.png"/><Relationship Id="rId4" Type="http://schemas.openxmlformats.org/officeDocument/2006/relationships/image" Target="../media/image36.png"/><Relationship Id="rId9" Type="http://schemas.openxmlformats.org/officeDocument/2006/relationships/image" Target="../media/image29.emf"/></Relationships>
</file>

<file path=ppt/slides/_rels/slide11.xml.rels><?xml version="1.0" encoding="UTF-8" standalone="yes"?>
<Relationships xmlns="http://schemas.openxmlformats.org/package/2006/relationships"><Relationship Id="rId8" Type="http://schemas.openxmlformats.org/officeDocument/2006/relationships/image" Target="../media/image27.emf"/><Relationship Id="rId13" Type="http://schemas.openxmlformats.org/officeDocument/2006/relationships/image" Target="../media/image35.png"/><Relationship Id="rId3" Type="http://schemas.openxmlformats.org/officeDocument/2006/relationships/image" Target="../media/image34.emf"/><Relationship Id="rId7" Type="http://schemas.openxmlformats.org/officeDocument/2006/relationships/image" Target="../media/image29.emf"/><Relationship Id="rId12" Type="http://schemas.openxmlformats.org/officeDocument/2006/relationships/image" Target="../media/image38.svg"/><Relationship Id="rId2" Type="http://schemas.openxmlformats.org/officeDocument/2006/relationships/notesSlide" Target="../notesSlides/notesSlide7.xml"/><Relationship Id="rId1" Type="http://schemas.openxmlformats.org/officeDocument/2006/relationships/slideLayout" Target="../slideLayouts/slideLayout76.xml"/><Relationship Id="rId6" Type="http://schemas.openxmlformats.org/officeDocument/2006/relationships/image" Target="../media/image24.emf"/><Relationship Id="rId11" Type="http://schemas.openxmlformats.org/officeDocument/2006/relationships/image" Target="../media/image37.png"/><Relationship Id="rId5" Type="http://schemas.openxmlformats.org/officeDocument/2006/relationships/image" Target="../media/image30.png"/><Relationship Id="rId10" Type="http://schemas.openxmlformats.org/officeDocument/2006/relationships/image" Target="../media/image32.png"/><Relationship Id="rId4" Type="http://schemas.openxmlformats.org/officeDocument/2006/relationships/image" Target="../media/image36.png"/><Relationship Id="rId9" Type="http://schemas.openxmlformats.org/officeDocument/2006/relationships/image" Target="../media/image22.emf"/><Relationship Id="rId14" Type="http://schemas.openxmlformats.org/officeDocument/2006/relationships/image" Target="../media/image39.png"/></Relationships>
</file>

<file path=ppt/slides/_rels/slide12.xml.rels><?xml version="1.0" encoding="UTF-8" standalone="yes"?>
<Relationships xmlns="http://schemas.openxmlformats.org/package/2006/relationships"><Relationship Id="rId8" Type="http://schemas.openxmlformats.org/officeDocument/2006/relationships/image" Target="../media/image27.emf"/><Relationship Id="rId13" Type="http://schemas.openxmlformats.org/officeDocument/2006/relationships/image" Target="../media/image35.png"/><Relationship Id="rId3" Type="http://schemas.openxmlformats.org/officeDocument/2006/relationships/image" Target="../media/image34.emf"/><Relationship Id="rId7" Type="http://schemas.openxmlformats.org/officeDocument/2006/relationships/image" Target="../media/image29.emf"/><Relationship Id="rId12" Type="http://schemas.openxmlformats.org/officeDocument/2006/relationships/image" Target="../media/image38.svg"/><Relationship Id="rId2" Type="http://schemas.openxmlformats.org/officeDocument/2006/relationships/notesSlide" Target="../notesSlides/notesSlide8.xml"/><Relationship Id="rId1" Type="http://schemas.openxmlformats.org/officeDocument/2006/relationships/slideLayout" Target="../slideLayouts/slideLayout76.xml"/><Relationship Id="rId6" Type="http://schemas.openxmlformats.org/officeDocument/2006/relationships/image" Target="../media/image24.emf"/><Relationship Id="rId11" Type="http://schemas.openxmlformats.org/officeDocument/2006/relationships/image" Target="../media/image37.png"/><Relationship Id="rId5" Type="http://schemas.openxmlformats.org/officeDocument/2006/relationships/image" Target="../media/image30.png"/><Relationship Id="rId15" Type="http://schemas.openxmlformats.org/officeDocument/2006/relationships/image" Target="../media/image28.emf"/><Relationship Id="rId10" Type="http://schemas.openxmlformats.org/officeDocument/2006/relationships/image" Target="../media/image32.png"/><Relationship Id="rId4" Type="http://schemas.openxmlformats.org/officeDocument/2006/relationships/image" Target="../media/image36.png"/><Relationship Id="rId9" Type="http://schemas.openxmlformats.org/officeDocument/2006/relationships/image" Target="../media/image22.emf"/><Relationship Id="rId14" Type="http://schemas.openxmlformats.org/officeDocument/2006/relationships/image" Target="../media/image31.png"/></Relationships>
</file>

<file path=ppt/slides/_rels/slide1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21.png"/><Relationship Id="rId3" Type="http://schemas.microsoft.com/office/2007/relationships/hdphoto" Target="../media/hdphoto1.wdp"/><Relationship Id="rId7" Type="http://schemas.openxmlformats.org/officeDocument/2006/relationships/image" Target="../media/image20.png"/><Relationship Id="rId2" Type="http://schemas.openxmlformats.org/officeDocument/2006/relationships/image" Target="../media/image17.png"/><Relationship Id="rId1" Type="http://schemas.openxmlformats.org/officeDocument/2006/relationships/slideLayout" Target="../slideLayouts/slideLayout26.xml"/><Relationship Id="rId6" Type="http://schemas.openxmlformats.org/officeDocument/2006/relationships/image" Target="../media/image19.png"/><Relationship Id="rId5" Type="http://schemas.microsoft.com/office/2007/relationships/hdphoto" Target="../media/hdphoto2.wdp"/><Relationship Id="rId4" Type="http://schemas.openxmlformats.org/officeDocument/2006/relationships/image" Target="../media/image18.png"/></Relationships>
</file>

<file path=ppt/slides/_rels/slide4.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1.xml"/><Relationship Id="rId1" Type="http://schemas.openxmlformats.org/officeDocument/2006/relationships/slideLayout" Target="../slideLayouts/slideLayout32.xml"/></Relationships>
</file>

<file path=ppt/slides/_rels/slide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xml"/><Relationship Id="rId1" Type="http://schemas.openxmlformats.org/officeDocument/2006/relationships/slideLayout" Target="../slideLayouts/slideLayout34.xml"/></Relationships>
</file>

<file path=ppt/slides/_rels/slide6.xml.rels><?xml version="1.0" encoding="UTF-8" standalone="yes"?>
<Relationships xmlns="http://schemas.openxmlformats.org/package/2006/relationships"><Relationship Id="rId8" Type="http://schemas.openxmlformats.org/officeDocument/2006/relationships/image" Target="../media/image29.emf"/><Relationship Id="rId3" Type="http://schemas.openxmlformats.org/officeDocument/2006/relationships/image" Target="../media/image25.png"/><Relationship Id="rId7" Type="http://schemas.openxmlformats.org/officeDocument/2006/relationships/image" Target="../media/image22.emf"/><Relationship Id="rId12" Type="http://schemas.openxmlformats.org/officeDocument/2006/relationships/image" Target="../media/image33.emf"/><Relationship Id="rId2" Type="http://schemas.openxmlformats.org/officeDocument/2006/relationships/image" Target="../media/image24.emf"/><Relationship Id="rId1" Type="http://schemas.openxmlformats.org/officeDocument/2006/relationships/slideLayout" Target="../slideLayouts/slideLayout75.xml"/><Relationship Id="rId6" Type="http://schemas.openxmlformats.org/officeDocument/2006/relationships/image" Target="../media/image28.emf"/><Relationship Id="rId11" Type="http://schemas.openxmlformats.org/officeDocument/2006/relationships/image" Target="../media/image32.png"/><Relationship Id="rId5" Type="http://schemas.openxmlformats.org/officeDocument/2006/relationships/image" Target="../media/image27.emf"/><Relationship Id="rId10" Type="http://schemas.openxmlformats.org/officeDocument/2006/relationships/image" Target="../media/image31.png"/><Relationship Id="rId4" Type="http://schemas.openxmlformats.org/officeDocument/2006/relationships/image" Target="../media/image26.emf"/><Relationship Id="rId9" Type="http://schemas.openxmlformats.org/officeDocument/2006/relationships/image" Target="../media/image30.png"/></Relationships>
</file>

<file path=ppt/slides/_rels/slide7.xml.rels><?xml version="1.0" encoding="UTF-8" standalone="yes"?>
<Relationships xmlns="http://schemas.openxmlformats.org/package/2006/relationships"><Relationship Id="rId3" Type="http://schemas.openxmlformats.org/officeDocument/2006/relationships/image" Target="../media/image34.emf"/><Relationship Id="rId7" Type="http://schemas.openxmlformats.org/officeDocument/2006/relationships/image" Target="../media/image32.png"/><Relationship Id="rId2" Type="http://schemas.openxmlformats.org/officeDocument/2006/relationships/notesSlide" Target="../notesSlides/notesSlide3.xml"/><Relationship Id="rId1" Type="http://schemas.openxmlformats.org/officeDocument/2006/relationships/slideLayout" Target="../slideLayouts/slideLayout76.xml"/><Relationship Id="rId6" Type="http://schemas.openxmlformats.org/officeDocument/2006/relationships/image" Target="../media/image30.png"/><Relationship Id="rId5" Type="http://schemas.openxmlformats.org/officeDocument/2006/relationships/image" Target="../media/image36.png"/><Relationship Id="rId4" Type="http://schemas.openxmlformats.org/officeDocument/2006/relationships/image" Target="../media/image35.png"/></Relationships>
</file>

<file path=ppt/slides/_rels/slide8.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4.emf"/><Relationship Id="rId7" Type="http://schemas.openxmlformats.org/officeDocument/2006/relationships/image" Target="../media/image32.png"/><Relationship Id="rId2" Type="http://schemas.openxmlformats.org/officeDocument/2006/relationships/notesSlide" Target="../notesSlides/notesSlide4.xml"/><Relationship Id="rId1" Type="http://schemas.openxmlformats.org/officeDocument/2006/relationships/slideLayout" Target="../slideLayouts/slideLayout76.xml"/><Relationship Id="rId6" Type="http://schemas.openxmlformats.org/officeDocument/2006/relationships/image" Target="../media/image24.emf"/><Relationship Id="rId5" Type="http://schemas.openxmlformats.org/officeDocument/2006/relationships/image" Target="../media/image30.png"/><Relationship Id="rId4" Type="http://schemas.openxmlformats.org/officeDocument/2006/relationships/image" Target="../media/image36.png"/></Relationships>
</file>

<file path=ppt/slides/_rels/slide9.xml.rels><?xml version="1.0" encoding="UTF-8" standalone="yes"?>
<Relationships xmlns="http://schemas.openxmlformats.org/package/2006/relationships"><Relationship Id="rId8" Type="http://schemas.openxmlformats.org/officeDocument/2006/relationships/image" Target="../media/image29.emf"/><Relationship Id="rId3" Type="http://schemas.openxmlformats.org/officeDocument/2006/relationships/image" Target="../media/image34.emf"/><Relationship Id="rId7" Type="http://schemas.openxmlformats.org/officeDocument/2006/relationships/image" Target="../media/image22.emf"/><Relationship Id="rId2" Type="http://schemas.openxmlformats.org/officeDocument/2006/relationships/notesSlide" Target="../notesSlides/notesSlide5.xml"/><Relationship Id="rId1" Type="http://schemas.openxmlformats.org/officeDocument/2006/relationships/slideLayout" Target="../slideLayouts/slideLayout76.xml"/><Relationship Id="rId6" Type="http://schemas.openxmlformats.org/officeDocument/2006/relationships/image" Target="../media/image24.emf"/><Relationship Id="rId5" Type="http://schemas.openxmlformats.org/officeDocument/2006/relationships/image" Target="../media/image30.png"/><Relationship Id="rId10" Type="http://schemas.openxmlformats.org/officeDocument/2006/relationships/image" Target="../media/image35.png"/><Relationship Id="rId4" Type="http://schemas.openxmlformats.org/officeDocument/2006/relationships/image" Target="../media/image36.png"/><Relationship Id="rId9" Type="http://schemas.openxmlformats.org/officeDocument/2006/relationships/image" Target="../media/image3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0052565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ounded Rectangle 32"/>
          <p:cNvSpPr/>
          <p:nvPr/>
        </p:nvSpPr>
        <p:spPr>
          <a:xfrm>
            <a:off x="2080815" y="2137411"/>
            <a:ext cx="4374894" cy="3291840"/>
          </a:xfrm>
          <a:prstGeom prst="roundRect">
            <a:avLst>
              <a:gd name="adj" fmla="val 9818"/>
            </a:avLst>
          </a:prstGeom>
          <a:noFill/>
          <a:ln w="38100">
            <a:solidFill>
              <a:srgbClr val="4378BB"/>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defRPr/>
            </a:pPr>
            <a:endParaRPr lang="en-US" sz="1191" dirty="0">
              <a:solidFill>
                <a:srgbClr val="000E5E"/>
              </a:solidFill>
              <a:latin typeface="Arial"/>
              <a:cs typeface="Arial"/>
            </a:endParaRPr>
          </a:p>
        </p:txBody>
      </p:sp>
      <p:grpSp>
        <p:nvGrpSpPr>
          <p:cNvPr id="2" name="Group 1"/>
          <p:cNvGrpSpPr/>
          <p:nvPr/>
        </p:nvGrpSpPr>
        <p:grpSpPr>
          <a:xfrm>
            <a:off x="2245367" y="2294045"/>
            <a:ext cx="4011657" cy="2921266"/>
            <a:chOff x="683896" y="4924297"/>
            <a:chExt cx="1752600" cy="1741214"/>
          </a:xfrm>
        </p:grpSpPr>
        <p:sp>
          <p:nvSpPr>
            <p:cNvPr id="42" name="Rounded Rectangle 41"/>
            <p:cNvSpPr/>
            <p:nvPr/>
          </p:nvSpPr>
          <p:spPr>
            <a:xfrm>
              <a:off x="683896" y="4931961"/>
              <a:ext cx="1752600" cy="1733550"/>
            </a:xfrm>
            <a:prstGeom prst="roundRect">
              <a:avLst>
                <a:gd name="adj" fmla="val 9818"/>
              </a:avLst>
            </a:prstGeom>
            <a:noFill/>
            <a:ln w="38100">
              <a:solidFill>
                <a:srgbClr val="4378BB"/>
              </a:solidFill>
              <a:prstDash val="sysDot"/>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defRPr/>
              </a:pPr>
              <a:endParaRPr lang="en-US" sz="1191" dirty="0">
                <a:solidFill>
                  <a:srgbClr val="000E5E"/>
                </a:solidFill>
                <a:latin typeface="Helvetica Neue"/>
                <a:cs typeface="Helvetica Neue"/>
              </a:endParaRPr>
            </a:p>
          </p:txBody>
        </p:sp>
        <p:sp>
          <p:nvSpPr>
            <p:cNvPr id="43" name="Shape 535"/>
            <p:cNvSpPr/>
            <p:nvPr/>
          </p:nvSpPr>
          <p:spPr>
            <a:xfrm>
              <a:off x="750524" y="4924297"/>
              <a:ext cx="1411174" cy="104674"/>
            </a:xfrm>
            <a:prstGeom prst="rect">
              <a:avLst/>
            </a:prstGeom>
            <a:ln w="3175">
              <a:miter lim="400000"/>
            </a:ln>
            <a:extLst>
              <a:ext uri="{C572A759-6A51-4108-AA02-DFA0A04FC94B}">
                <ma14:wrappingTextBoxFlag xmlns:ma14="http://schemas.microsoft.com/office/mac/drawingml/2011/main" xmlns="" val="1"/>
              </a:ext>
            </a:extLst>
          </p:spPr>
          <p:txBody>
            <a:bodyPr wrap="square" lIns="33618" tIns="33618" rIns="33618" bIns="33618">
              <a:spAutoFit/>
            </a:bodyPr>
            <a:lstStyle>
              <a:lvl1pPr algn="l" defTabSz="457200">
                <a:defRPr sz="1000">
                  <a:latin typeface="Helvetica Neue"/>
                  <a:ea typeface="Helvetica Neue"/>
                  <a:cs typeface="Helvetica Neue"/>
                  <a:sym typeface="Helvetica Neue"/>
                </a:defRPr>
              </a:lvl1pPr>
            </a:lstStyle>
            <a:p>
              <a:pPr>
                <a:defRPr sz="1800"/>
              </a:pPr>
              <a:r>
                <a:rPr lang="en-US" sz="700" dirty="0">
                  <a:solidFill>
                    <a:srgbClr val="000E5E"/>
                  </a:solidFill>
                </a:rPr>
                <a:t>Region – US South </a:t>
              </a:r>
              <a:endParaRPr sz="700" dirty="0">
                <a:solidFill>
                  <a:srgbClr val="000E5E"/>
                </a:solidFill>
              </a:endParaRPr>
            </a:p>
          </p:txBody>
        </p:sp>
      </p:grpSp>
      <p:grpSp>
        <p:nvGrpSpPr>
          <p:cNvPr id="7" name="Group 6"/>
          <p:cNvGrpSpPr/>
          <p:nvPr/>
        </p:nvGrpSpPr>
        <p:grpSpPr>
          <a:xfrm>
            <a:off x="2848454" y="2664433"/>
            <a:ext cx="1388676" cy="2312534"/>
            <a:chOff x="4184649" y="4931242"/>
            <a:chExt cx="1689100" cy="1641603"/>
          </a:xfrm>
        </p:grpSpPr>
        <p:sp>
          <p:nvSpPr>
            <p:cNvPr id="44" name="Rounded Rectangle 43"/>
            <p:cNvSpPr/>
            <p:nvPr/>
          </p:nvSpPr>
          <p:spPr>
            <a:xfrm>
              <a:off x="4184649" y="4931962"/>
              <a:ext cx="1689100" cy="1640883"/>
            </a:xfrm>
            <a:prstGeom prst="roundRect">
              <a:avLst>
                <a:gd name="adj" fmla="val 9818"/>
              </a:avLst>
            </a:prstGeom>
            <a:noFill/>
            <a:ln w="38100">
              <a:solidFill>
                <a:srgbClr val="4378BB"/>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defRPr/>
              </a:pPr>
              <a:endParaRPr lang="en-US" sz="1191" dirty="0">
                <a:solidFill>
                  <a:srgbClr val="000E5E"/>
                </a:solidFill>
                <a:latin typeface="Helvetica Neue"/>
                <a:cs typeface="Helvetica Neue"/>
              </a:endParaRPr>
            </a:p>
          </p:txBody>
        </p:sp>
        <p:sp>
          <p:nvSpPr>
            <p:cNvPr id="45" name="Shape 535"/>
            <p:cNvSpPr/>
            <p:nvPr/>
          </p:nvSpPr>
          <p:spPr>
            <a:xfrm>
              <a:off x="4240745" y="4931242"/>
              <a:ext cx="565293" cy="124663"/>
            </a:xfrm>
            <a:prstGeom prst="rect">
              <a:avLst/>
            </a:prstGeom>
            <a:ln w="3175">
              <a:miter lim="400000"/>
            </a:ln>
            <a:extLst>
              <a:ext uri="{C572A759-6A51-4108-AA02-DFA0A04FC94B}">
                <ma14:wrappingTextBoxFlag xmlns:ma14="http://schemas.microsoft.com/office/mac/drawingml/2011/main" xmlns="" val="1"/>
              </a:ext>
            </a:extLst>
          </p:spPr>
          <p:txBody>
            <a:bodyPr wrap="square" lIns="33618" tIns="33618" rIns="33618" bIns="33618">
              <a:spAutoFit/>
            </a:bodyPr>
            <a:lstStyle>
              <a:lvl1pPr algn="l" defTabSz="457200">
                <a:defRPr sz="1000">
                  <a:latin typeface="Helvetica Neue"/>
                  <a:ea typeface="Helvetica Neue"/>
                  <a:cs typeface="Helvetica Neue"/>
                  <a:sym typeface="Helvetica Neue"/>
                </a:defRPr>
              </a:lvl1pPr>
            </a:lstStyle>
            <a:p>
              <a:pPr>
                <a:defRPr sz="1800"/>
              </a:pPr>
              <a:r>
                <a:rPr lang="en-US" sz="700" dirty="0">
                  <a:solidFill>
                    <a:srgbClr val="000E5E"/>
                  </a:solidFill>
                </a:rPr>
                <a:t>Zone 1 </a:t>
              </a:r>
              <a:endParaRPr sz="700" dirty="0">
                <a:solidFill>
                  <a:srgbClr val="000E5E"/>
                </a:solidFill>
              </a:endParaRPr>
            </a:p>
          </p:txBody>
        </p:sp>
      </p:grpSp>
      <p:pic>
        <p:nvPicPr>
          <p:cNvPr id="49" name="Picture 48">
            <a:extLst>
              <a:ext uri="{FF2B5EF4-FFF2-40B4-BE49-F238E27FC236}">
                <a16:creationId xmlns:a16="http://schemas.microsoft.com/office/drawing/2014/main" id="{EF223050-B4C1-894E-A5FC-FEF3F4DB2D27}"/>
              </a:ext>
            </a:extLst>
          </p:cNvPr>
          <p:cNvPicPr>
            <a:picLocks noChangeAspect="1"/>
          </p:cNvPicPr>
          <p:nvPr/>
        </p:nvPicPr>
        <p:blipFill>
          <a:blip r:embed="rId3"/>
          <a:stretch>
            <a:fillRect/>
          </a:stretch>
        </p:blipFill>
        <p:spPr>
          <a:xfrm>
            <a:off x="2111568" y="2075531"/>
            <a:ext cx="328838" cy="218515"/>
          </a:xfrm>
          <a:prstGeom prst="rect">
            <a:avLst/>
          </a:prstGeom>
        </p:spPr>
      </p:pic>
      <p:grpSp>
        <p:nvGrpSpPr>
          <p:cNvPr id="55" name="Group 54">
            <a:extLst>
              <a:ext uri="{FF2B5EF4-FFF2-40B4-BE49-F238E27FC236}">
                <a16:creationId xmlns:a16="http://schemas.microsoft.com/office/drawing/2014/main" id="{CDDC284E-FD56-2C41-B891-D508E1514242}"/>
              </a:ext>
            </a:extLst>
          </p:cNvPr>
          <p:cNvGrpSpPr/>
          <p:nvPr/>
        </p:nvGrpSpPr>
        <p:grpSpPr>
          <a:xfrm>
            <a:off x="4593221" y="2664433"/>
            <a:ext cx="1415077" cy="2312534"/>
            <a:chOff x="4184649" y="4931242"/>
            <a:chExt cx="1689100" cy="1641603"/>
          </a:xfrm>
        </p:grpSpPr>
        <p:sp>
          <p:nvSpPr>
            <p:cNvPr id="56" name="Rounded Rectangle 55">
              <a:extLst>
                <a:ext uri="{FF2B5EF4-FFF2-40B4-BE49-F238E27FC236}">
                  <a16:creationId xmlns:a16="http://schemas.microsoft.com/office/drawing/2014/main" id="{CA4570D2-CB15-634D-A9BC-A06CFF55A624}"/>
                </a:ext>
              </a:extLst>
            </p:cNvPr>
            <p:cNvSpPr/>
            <p:nvPr/>
          </p:nvSpPr>
          <p:spPr>
            <a:xfrm>
              <a:off x="4184649" y="4931962"/>
              <a:ext cx="1689100" cy="1640883"/>
            </a:xfrm>
            <a:prstGeom prst="roundRect">
              <a:avLst>
                <a:gd name="adj" fmla="val 9818"/>
              </a:avLst>
            </a:prstGeom>
            <a:noFill/>
            <a:ln w="38100">
              <a:solidFill>
                <a:srgbClr val="4378BB"/>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defRPr/>
              </a:pPr>
              <a:endParaRPr lang="en-US" sz="1191" dirty="0">
                <a:solidFill>
                  <a:srgbClr val="000E5E"/>
                </a:solidFill>
                <a:latin typeface="Helvetica Neue"/>
                <a:cs typeface="Helvetica Neue"/>
              </a:endParaRPr>
            </a:p>
          </p:txBody>
        </p:sp>
        <p:sp>
          <p:nvSpPr>
            <p:cNvPr id="57" name="Shape 535">
              <a:extLst>
                <a:ext uri="{FF2B5EF4-FFF2-40B4-BE49-F238E27FC236}">
                  <a16:creationId xmlns:a16="http://schemas.microsoft.com/office/drawing/2014/main" id="{1FD00596-467F-8541-A3C6-127796FCF844}"/>
                </a:ext>
              </a:extLst>
            </p:cNvPr>
            <p:cNvSpPr/>
            <p:nvPr/>
          </p:nvSpPr>
          <p:spPr>
            <a:xfrm>
              <a:off x="4240746" y="4931242"/>
              <a:ext cx="565293" cy="124663"/>
            </a:xfrm>
            <a:prstGeom prst="rect">
              <a:avLst/>
            </a:prstGeom>
            <a:ln w="3175">
              <a:miter lim="400000"/>
            </a:ln>
            <a:extLst>
              <a:ext uri="{C572A759-6A51-4108-AA02-DFA0A04FC94B}">
                <ma14:wrappingTextBoxFlag xmlns:ma14="http://schemas.microsoft.com/office/mac/drawingml/2011/main" xmlns="" val="1"/>
              </a:ext>
            </a:extLst>
          </p:spPr>
          <p:txBody>
            <a:bodyPr wrap="square" lIns="33618" tIns="33618" rIns="33618" bIns="33618">
              <a:spAutoFit/>
            </a:bodyPr>
            <a:lstStyle>
              <a:lvl1pPr algn="l" defTabSz="457200">
                <a:defRPr sz="1000">
                  <a:latin typeface="Helvetica Neue"/>
                  <a:ea typeface="Helvetica Neue"/>
                  <a:cs typeface="Helvetica Neue"/>
                  <a:sym typeface="Helvetica Neue"/>
                </a:defRPr>
              </a:lvl1pPr>
            </a:lstStyle>
            <a:p>
              <a:pPr>
                <a:defRPr sz="1800"/>
              </a:pPr>
              <a:r>
                <a:rPr lang="en-US" sz="700" dirty="0">
                  <a:solidFill>
                    <a:srgbClr val="000E5E"/>
                  </a:solidFill>
                </a:rPr>
                <a:t>Zone 2 </a:t>
              </a:r>
              <a:endParaRPr sz="700" dirty="0">
                <a:solidFill>
                  <a:srgbClr val="000E5E"/>
                </a:solidFill>
              </a:endParaRPr>
            </a:p>
          </p:txBody>
        </p:sp>
      </p:grpSp>
      <p:grpSp>
        <p:nvGrpSpPr>
          <p:cNvPr id="85" name="Group 84">
            <a:extLst>
              <a:ext uri="{FF2B5EF4-FFF2-40B4-BE49-F238E27FC236}">
                <a16:creationId xmlns:a16="http://schemas.microsoft.com/office/drawing/2014/main" id="{CC101D36-F950-9743-8B5F-B7B176805888}"/>
              </a:ext>
            </a:extLst>
          </p:cNvPr>
          <p:cNvGrpSpPr/>
          <p:nvPr/>
        </p:nvGrpSpPr>
        <p:grpSpPr>
          <a:xfrm>
            <a:off x="7228332" y="3470373"/>
            <a:ext cx="588179" cy="560332"/>
            <a:chOff x="2032056" y="1049300"/>
            <a:chExt cx="931834" cy="887715"/>
          </a:xfrm>
        </p:grpSpPr>
        <p:sp>
          <p:nvSpPr>
            <p:cNvPr id="86" name="Shape 282">
              <a:extLst>
                <a:ext uri="{FF2B5EF4-FFF2-40B4-BE49-F238E27FC236}">
                  <a16:creationId xmlns:a16="http://schemas.microsoft.com/office/drawing/2014/main" id="{B5939983-9A20-224D-9252-C29213AFB0E9}"/>
                </a:ext>
              </a:extLst>
            </p:cNvPr>
            <p:cNvSpPr/>
            <p:nvPr/>
          </p:nvSpPr>
          <p:spPr>
            <a:xfrm>
              <a:off x="2032056" y="1049300"/>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defTabSz="685800">
                <a:defRPr sz="1800">
                  <a:solidFill>
                    <a:srgbClr val="FFFFFF"/>
                  </a:solidFill>
                </a:defRPr>
              </a:pPr>
              <a:endParaRPr sz="700" b="1">
                <a:solidFill>
                  <a:srgbClr val="000E5E"/>
                </a:solidFill>
                <a:latin typeface="Arial"/>
              </a:endParaRPr>
            </a:p>
          </p:txBody>
        </p:sp>
        <p:pic>
          <p:nvPicPr>
            <p:cNvPr id="87" name="Picture 86">
              <a:extLst>
                <a:ext uri="{FF2B5EF4-FFF2-40B4-BE49-F238E27FC236}">
                  <a16:creationId xmlns:a16="http://schemas.microsoft.com/office/drawing/2014/main" id="{B546950B-DCE3-4B4F-A1E9-5C2368D097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96225" y="1052241"/>
              <a:ext cx="599473" cy="656320"/>
            </a:xfrm>
            <a:prstGeom prst="rect">
              <a:avLst/>
            </a:prstGeom>
          </p:spPr>
        </p:pic>
        <p:sp>
          <p:nvSpPr>
            <p:cNvPr id="88" name="Shape 284">
              <a:extLst>
                <a:ext uri="{FF2B5EF4-FFF2-40B4-BE49-F238E27FC236}">
                  <a16:creationId xmlns:a16="http://schemas.microsoft.com/office/drawing/2014/main" id="{BE96C690-3839-3044-AEA3-5318F68A3D84}"/>
                </a:ext>
              </a:extLst>
            </p:cNvPr>
            <p:cNvSpPr/>
            <p:nvPr/>
          </p:nvSpPr>
          <p:spPr>
            <a:xfrm>
              <a:off x="2072493" y="1766355"/>
              <a:ext cx="891397" cy="17066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defTabSz="685800">
                <a:defRPr sz="1800" b="0">
                  <a:solidFill>
                    <a:srgbClr val="000000"/>
                  </a:solidFill>
                </a:defRPr>
              </a:pPr>
              <a:r>
                <a:rPr lang="en-US" sz="700" b="0" dirty="0">
                  <a:solidFill>
                    <a:srgbClr val="000E5E"/>
                  </a:solidFill>
                  <a:latin typeface="Arial"/>
                </a:rPr>
                <a:t>ON PREMISE</a:t>
              </a:r>
              <a:endParaRPr sz="700" b="0" dirty="0">
                <a:solidFill>
                  <a:srgbClr val="000E5E"/>
                </a:solidFill>
                <a:latin typeface="Arial"/>
              </a:endParaRPr>
            </a:p>
          </p:txBody>
        </p:sp>
      </p:grpSp>
      <p:sp>
        <p:nvSpPr>
          <p:cNvPr id="97" name="Shape 63">
            <a:extLst>
              <a:ext uri="{FF2B5EF4-FFF2-40B4-BE49-F238E27FC236}">
                <a16:creationId xmlns:a16="http://schemas.microsoft.com/office/drawing/2014/main" id="{17FAD22A-BCE2-D04D-97FC-25CEF2B98892}"/>
              </a:ext>
            </a:extLst>
          </p:cNvPr>
          <p:cNvSpPr/>
          <p:nvPr/>
        </p:nvSpPr>
        <p:spPr>
          <a:xfrm>
            <a:off x="313573" y="1631108"/>
            <a:ext cx="597877" cy="246221"/>
          </a:xfrm>
          <a:prstGeom prst="rect">
            <a:avLst/>
          </a:prstGeom>
          <a:ln w="3175">
            <a:miter lim="400000"/>
          </a:ln>
          <a:extLst>
            <a:ext uri="{C572A759-6A51-4108-AA02-DFA0A04FC94B}">
              <ma14:wrappingTextBoxFlag xmlns:ma14="http://schemas.microsoft.com/office/mac/drawingml/2011/main" xmlns="" val="1"/>
            </a:ext>
          </a:extLst>
        </p:spPr>
        <p:txBody>
          <a:bodyPr wrap="square" lIns="0" tIns="0" rIns="0" bIns="0">
            <a:spAutoFit/>
          </a:bodyPr>
          <a:lstStyle>
            <a:lvl1pPr algn="l">
              <a:defRPr sz="1000" b="1">
                <a:solidFill>
                  <a:srgbClr val="4277BB"/>
                </a:solidFill>
                <a:latin typeface="Helvetica"/>
                <a:ea typeface="Helvetica"/>
                <a:cs typeface="Helvetica"/>
                <a:sym typeface="Helvetica"/>
              </a:defRPr>
            </a:lvl1pPr>
          </a:lstStyle>
          <a:p>
            <a:pPr defTabSz="685800">
              <a:defRPr sz="1800" b="0">
                <a:solidFill>
                  <a:srgbClr val="000000"/>
                </a:solidFill>
              </a:defRPr>
            </a:pPr>
            <a:r>
              <a:rPr sz="800" dirty="0"/>
              <a:t>PUBLIC </a:t>
            </a:r>
            <a:endParaRPr lang="en-US" sz="800" dirty="0"/>
          </a:p>
          <a:p>
            <a:pPr defTabSz="685800">
              <a:defRPr sz="1800" b="0">
                <a:solidFill>
                  <a:srgbClr val="000000"/>
                </a:solidFill>
              </a:defRPr>
            </a:pPr>
            <a:r>
              <a:rPr sz="800" dirty="0"/>
              <a:t>NETWORK</a:t>
            </a:r>
          </a:p>
        </p:txBody>
      </p:sp>
      <p:sp>
        <p:nvSpPr>
          <p:cNvPr id="98" name="Shape 64">
            <a:extLst>
              <a:ext uri="{FF2B5EF4-FFF2-40B4-BE49-F238E27FC236}">
                <a16:creationId xmlns:a16="http://schemas.microsoft.com/office/drawing/2014/main" id="{87B151A4-7569-4441-BCEC-2FE5910080B1}"/>
              </a:ext>
            </a:extLst>
          </p:cNvPr>
          <p:cNvSpPr/>
          <p:nvPr/>
        </p:nvSpPr>
        <p:spPr>
          <a:xfrm>
            <a:off x="2139121" y="1653799"/>
            <a:ext cx="598536" cy="246221"/>
          </a:xfrm>
          <a:prstGeom prst="rect">
            <a:avLst/>
          </a:prstGeom>
          <a:ln w="3175">
            <a:miter lim="400000"/>
          </a:ln>
          <a:extLst>
            <a:ext uri="{C572A759-6A51-4108-AA02-DFA0A04FC94B}">
              <ma14:wrappingTextBoxFlag xmlns:ma14="http://schemas.microsoft.com/office/mac/drawingml/2011/main" xmlns="" val="1"/>
            </a:ext>
          </a:extLst>
        </p:spPr>
        <p:txBody>
          <a:bodyPr wrap="square" lIns="0" tIns="0" rIns="0" bIns="0">
            <a:spAutoFit/>
          </a:bodyPr>
          <a:lstStyle>
            <a:lvl1pPr algn="l">
              <a:defRPr sz="1000" b="1">
                <a:solidFill>
                  <a:srgbClr val="4277BB"/>
                </a:solidFill>
                <a:latin typeface="Helvetica"/>
                <a:ea typeface="Helvetica"/>
                <a:cs typeface="Helvetica"/>
                <a:sym typeface="Helvetica"/>
              </a:defRPr>
            </a:lvl1pPr>
          </a:lstStyle>
          <a:p>
            <a:pPr defTabSz="685800">
              <a:defRPr sz="1800" b="0">
                <a:solidFill>
                  <a:srgbClr val="000000"/>
                </a:solidFill>
              </a:defRPr>
            </a:pPr>
            <a:r>
              <a:rPr sz="800" dirty="0"/>
              <a:t>CLOUD </a:t>
            </a:r>
            <a:endParaRPr lang="en-US" sz="800" dirty="0"/>
          </a:p>
          <a:p>
            <a:pPr defTabSz="685800">
              <a:defRPr sz="1800" b="0">
                <a:solidFill>
                  <a:srgbClr val="000000"/>
                </a:solidFill>
              </a:defRPr>
            </a:pPr>
            <a:r>
              <a:rPr sz="800" dirty="0"/>
              <a:t>NETWORK</a:t>
            </a:r>
          </a:p>
        </p:txBody>
      </p:sp>
      <p:sp>
        <p:nvSpPr>
          <p:cNvPr id="99" name="Shape 65">
            <a:extLst>
              <a:ext uri="{FF2B5EF4-FFF2-40B4-BE49-F238E27FC236}">
                <a16:creationId xmlns:a16="http://schemas.microsoft.com/office/drawing/2014/main" id="{1EA0D3E0-6924-1C4A-BD77-E8592E5D0B85}"/>
              </a:ext>
            </a:extLst>
          </p:cNvPr>
          <p:cNvSpPr/>
          <p:nvPr/>
        </p:nvSpPr>
        <p:spPr>
          <a:xfrm>
            <a:off x="6988630" y="1653799"/>
            <a:ext cx="751404" cy="246221"/>
          </a:xfrm>
          <a:prstGeom prst="rect">
            <a:avLst/>
          </a:prstGeom>
          <a:ln w="3175">
            <a:miter lim="400000"/>
          </a:ln>
          <a:extLst>
            <a:ext uri="{C572A759-6A51-4108-AA02-DFA0A04FC94B}">
              <ma14:wrappingTextBoxFlag xmlns:ma14="http://schemas.microsoft.com/office/mac/drawingml/2011/main" xmlns="" val="1"/>
            </a:ext>
          </a:extLst>
        </p:spPr>
        <p:txBody>
          <a:bodyPr wrap="square" lIns="0" tIns="0" rIns="0" bIns="0">
            <a:spAutoFit/>
          </a:bodyPr>
          <a:lstStyle>
            <a:lvl1pPr algn="l">
              <a:defRPr sz="1000" b="1">
                <a:solidFill>
                  <a:srgbClr val="4277BB"/>
                </a:solidFill>
                <a:latin typeface="Helvetica"/>
                <a:ea typeface="Helvetica"/>
                <a:cs typeface="Helvetica"/>
                <a:sym typeface="Helvetica"/>
              </a:defRPr>
            </a:lvl1pPr>
          </a:lstStyle>
          <a:p>
            <a:pPr defTabSz="685800">
              <a:defRPr sz="1800" b="0">
                <a:solidFill>
                  <a:srgbClr val="000000"/>
                </a:solidFill>
              </a:defRPr>
            </a:pPr>
            <a:r>
              <a:rPr sz="800" dirty="0"/>
              <a:t>ENTERPRISE </a:t>
            </a:r>
            <a:endParaRPr lang="en-US" sz="800" dirty="0"/>
          </a:p>
          <a:p>
            <a:pPr defTabSz="685800">
              <a:defRPr sz="1800" b="0">
                <a:solidFill>
                  <a:srgbClr val="000000"/>
                </a:solidFill>
              </a:defRPr>
            </a:pPr>
            <a:r>
              <a:rPr sz="800" dirty="0"/>
              <a:t>NETWORK</a:t>
            </a:r>
          </a:p>
        </p:txBody>
      </p:sp>
      <p:sp>
        <p:nvSpPr>
          <p:cNvPr id="100" name="Shape 62">
            <a:extLst>
              <a:ext uri="{FF2B5EF4-FFF2-40B4-BE49-F238E27FC236}">
                <a16:creationId xmlns:a16="http://schemas.microsoft.com/office/drawing/2014/main" id="{7E859415-83E2-5E4F-83BA-3BBF02DD450E}"/>
              </a:ext>
            </a:extLst>
          </p:cNvPr>
          <p:cNvSpPr/>
          <p:nvPr/>
        </p:nvSpPr>
        <p:spPr>
          <a:xfrm flipV="1">
            <a:off x="1333298" y="1604264"/>
            <a:ext cx="0" cy="4302163"/>
          </a:xfrm>
          <a:prstGeom prst="line">
            <a:avLst/>
          </a:prstGeom>
          <a:ln w="3175">
            <a:solidFill>
              <a:srgbClr val="4277BB"/>
            </a:solidFill>
            <a:miter lim="400000"/>
          </a:ln>
        </p:spPr>
        <p:txBody>
          <a:bodyPr lIns="0" tIns="0" rIns="0" bIns="0" anchor="ctr"/>
          <a:lstStyle/>
          <a:p>
            <a:pPr defTabSz="685800">
              <a:defRPr sz="1800"/>
            </a:pPr>
            <a:endParaRPr>
              <a:solidFill>
                <a:srgbClr val="000000"/>
              </a:solidFill>
              <a:latin typeface="Arial"/>
            </a:endParaRPr>
          </a:p>
        </p:txBody>
      </p:sp>
      <p:sp>
        <p:nvSpPr>
          <p:cNvPr id="101" name="Shape 66">
            <a:extLst>
              <a:ext uri="{FF2B5EF4-FFF2-40B4-BE49-F238E27FC236}">
                <a16:creationId xmlns:a16="http://schemas.microsoft.com/office/drawing/2014/main" id="{EA8B9626-720F-B94C-BEBE-4D2F331A2EA8}"/>
              </a:ext>
            </a:extLst>
          </p:cNvPr>
          <p:cNvSpPr/>
          <p:nvPr/>
        </p:nvSpPr>
        <p:spPr>
          <a:xfrm flipV="1">
            <a:off x="6761964" y="1564465"/>
            <a:ext cx="0" cy="4314285"/>
          </a:xfrm>
          <a:prstGeom prst="line">
            <a:avLst/>
          </a:prstGeom>
          <a:ln w="3175">
            <a:solidFill>
              <a:srgbClr val="4277BB"/>
            </a:solidFill>
            <a:miter lim="400000"/>
          </a:ln>
        </p:spPr>
        <p:txBody>
          <a:bodyPr lIns="0" tIns="0" rIns="0" bIns="0" anchor="ctr"/>
          <a:lstStyle/>
          <a:p>
            <a:pPr defTabSz="685800">
              <a:defRPr sz="1800"/>
            </a:pPr>
            <a:endParaRPr>
              <a:solidFill>
                <a:srgbClr val="000000"/>
              </a:solidFill>
              <a:latin typeface="Arial"/>
            </a:endParaRPr>
          </a:p>
        </p:txBody>
      </p:sp>
      <p:sp>
        <p:nvSpPr>
          <p:cNvPr id="102" name="Shape 66">
            <a:extLst>
              <a:ext uri="{FF2B5EF4-FFF2-40B4-BE49-F238E27FC236}">
                <a16:creationId xmlns:a16="http://schemas.microsoft.com/office/drawing/2014/main" id="{500D3DF4-099C-064B-BD6C-277C5B5773E7}"/>
              </a:ext>
            </a:extLst>
          </p:cNvPr>
          <p:cNvSpPr/>
          <p:nvPr/>
        </p:nvSpPr>
        <p:spPr>
          <a:xfrm flipV="1">
            <a:off x="7941364" y="1024498"/>
            <a:ext cx="10699" cy="4903236"/>
          </a:xfrm>
          <a:prstGeom prst="line">
            <a:avLst/>
          </a:prstGeom>
          <a:ln w="3175">
            <a:solidFill>
              <a:srgbClr val="4277BB"/>
            </a:solidFill>
            <a:miter lim="400000"/>
          </a:ln>
        </p:spPr>
        <p:txBody>
          <a:bodyPr lIns="0" tIns="0" rIns="0" bIns="0" anchor="ctr"/>
          <a:lstStyle/>
          <a:p>
            <a:pPr defTabSz="685800">
              <a:defRPr sz="1800"/>
            </a:pPr>
            <a:endParaRPr>
              <a:solidFill>
                <a:srgbClr val="000000"/>
              </a:solidFill>
              <a:latin typeface="Arial"/>
            </a:endParaRPr>
          </a:p>
        </p:txBody>
      </p:sp>
      <p:sp>
        <p:nvSpPr>
          <p:cNvPr id="210" name="Rounded Rectangle 209">
            <a:extLst>
              <a:ext uri="{FF2B5EF4-FFF2-40B4-BE49-F238E27FC236}">
                <a16:creationId xmlns:a16="http://schemas.microsoft.com/office/drawing/2014/main" id="{7F3322F3-853C-9844-BE75-1292D770E720}"/>
              </a:ext>
            </a:extLst>
          </p:cNvPr>
          <p:cNvSpPr/>
          <p:nvPr/>
        </p:nvSpPr>
        <p:spPr>
          <a:xfrm>
            <a:off x="2984088" y="2926084"/>
            <a:ext cx="1117409" cy="834883"/>
          </a:xfrm>
          <a:prstGeom prst="roundRect">
            <a:avLst>
              <a:gd name="adj" fmla="val 9818"/>
            </a:avLst>
          </a:prstGeom>
          <a:noFill/>
          <a:ln w="6350">
            <a:solidFill>
              <a:srgbClr val="FF0000"/>
            </a:solidFill>
            <a:prstDash val="solid"/>
          </a:ln>
          <a:effectLst/>
        </p:spPr>
        <p:style>
          <a:lnRef idx="1">
            <a:schemeClr val="accent1"/>
          </a:lnRef>
          <a:fillRef idx="3">
            <a:schemeClr val="accent1"/>
          </a:fillRef>
          <a:effectRef idx="2">
            <a:schemeClr val="accent1"/>
          </a:effectRef>
          <a:fontRef idx="minor">
            <a:schemeClr val="lt1"/>
          </a:fontRef>
        </p:style>
        <p:txBody>
          <a:bodyPr bIns="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r">
              <a:defRPr/>
            </a:pPr>
            <a:r>
              <a:rPr lang="en-US" sz="600" dirty="0">
                <a:solidFill>
                  <a:srgbClr val="000E5E"/>
                </a:solidFill>
                <a:latin typeface="Arial"/>
                <a:cs typeface="Arial"/>
              </a:rPr>
              <a:t>Subnet 1</a:t>
            </a:r>
          </a:p>
          <a:p>
            <a:pPr algn="r">
              <a:defRPr/>
            </a:pPr>
            <a:r>
              <a:rPr lang="en-US" sz="600" dirty="0">
                <a:solidFill>
                  <a:srgbClr val="000E5E"/>
                </a:solidFill>
                <a:latin typeface="Arial"/>
                <a:cs typeface="Arial"/>
              </a:rPr>
              <a:t>10.0.1.0/24</a:t>
            </a:r>
          </a:p>
        </p:txBody>
      </p:sp>
      <p:sp>
        <p:nvSpPr>
          <p:cNvPr id="212" name="Rounded Rectangle 211">
            <a:extLst>
              <a:ext uri="{FF2B5EF4-FFF2-40B4-BE49-F238E27FC236}">
                <a16:creationId xmlns:a16="http://schemas.microsoft.com/office/drawing/2014/main" id="{CBA7BF4C-FF2B-E140-9987-45ADA15AF893}"/>
              </a:ext>
            </a:extLst>
          </p:cNvPr>
          <p:cNvSpPr/>
          <p:nvPr/>
        </p:nvSpPr>
        <p:spPr>
          <a:xfrm>
            <a:off x="2990206" y="3922287"/>
            <a:ext cx="1117409" cy="846758"/>
          </a:xfrm>
          <a:prstGeom prst="roundRect">
            <a:avLst>
              <a:gd name="adj" fmla="val 9818"/>
            </a:avLst>
          </a:prstGeom>
          <a:noFill/>
          <a:ln w="6350">
            <a:solidFill>
              <a:srgbClr val="FF0000"/>
            </a:solidFill>
            <a:prstDash val="solid"/>
          </a:ln>
          <a:effectLst/>
        </p:spPr>
        <p:style>
          <a:lnRef idx="1">
            <a:schemeClr val="accent1"/>
          </a:lnRef>
          <a:fillRef idx="3">
            <a:schemeClr val="accent1"/>
          </a:fillRef>
          <a:effectRef idx="2">
            <a:schemeClr val="accent1"/>
          </a:effectRef>
          <a:fontRef idx="minor">
            <a:schemeClr val="lt1"/>
          </a:fontRef>
        </p:style>
        <p:txBody>
          <a:bodyPr bIns="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r">
              <a:defRPr/>
            </a:pPr>
            <a:r>
              <a:rPr lang="en-US" sz="600" dirty="0">
                <a:solidFill>
                  <a:srgbClr val="000E5E"/>
                </a:solidFill>
                <a:latin typeface="Arial"/>
                <a:cs typeface="Arial"/>
              </a:rPr>
              <a:t>Subnet 2</a:t>
            </a:r>
          </a:p>
          <a:p>
            <a:pPr algn="r">
              <a:defRPr/>
            </a:pPr>
            <a:r>
              <a:rPr lang="en-US" sz="600" dirty="0">
                <a:solidFill>
                  <a:srgbClr val="000E5E"/>
                </a:solidFill>
                <a:latin typeface="Arial"/>
                <a:cs typeface="Arial"/>
              </a:rPr>
              <a:t>10.0.2.0/24</a:t>
            </a:r>
          </a:p>
        </p:txBody>
      </p:sp>
      <p:sp>
        <p:nvSpPr>
          <p:cNvPr id="267" name="Rounded Rectangle 266">
            <a:extLst>
              <a:ext uri="{FF2B5EF4-FFF2-40B4-BE49-F238E27FC236}">
                <a16:creationId xmlns:a16="http://schemas.microsoft.com/office/drawing/2014/main" id="{F382498C-C694-DA4B-A4E2-83F73BA04ABA}"/>
              </a:ext>
            </a:extLst>
          </p:cNvPr>
          <p:cNvSpPr/>
          <p:nvPr/>
        </p:nvSpPr>
        <p:spPr>
          <a:xfrm>
            <a:off x="4758956" y="2926084"/>
            <a:ext cx="1117409" cy="844508"/>
          </a:xfrm>
          <a:prstGeom prst="roundRect">
            <a:avLst>
              <a:gd name="adj" fmla="val 9818"/>
            </a:avLst>
          </a:prstGeom>
          <a:noFill/>
          <a:ln w="6350">
            <a:solidFill>
              <a:srgbClr val="FF0000"/>
            </a:solidFill>
            <a:prstDash val="solid"/>
          </a:ln>
          <a:effectLst/>
        </p:spPr>
        <p:style>
          <a:lnRef idx="1">
            <a:schemeClr val="accent1"/>
          </a:lnRef>
          <a:fillRef idx="3">
            <a:schemeClr val="accent1"/>
          </a:fillRef>
          <a:effectRef idx="2">
            <a:schemeClr val="accent1"/>
          </a:effectRef>
          <a:fontRef idx="minor">
            <a:schemeClr val="lt1"/>
          </a:fontRef>
        </p:style>
        <p:txBody>
          <a:bodyPr bIns="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r">
              <a:defRPr/>
            </a:pPr>
            <a:r>
              <a:rPr lang="en-US" sz="600" dirty="0">
                <a:solidFill>
                  <a:srgbClr val="000E5E"/>
                </a:solidFill>
                <a:latin typeface="Arial"/>
                <a:cs typeface="Arial"/>
              </a:rPr>
              <a:t>Subnet 3</a:t>
            </a:r>
          </a:p>
          <a:p>
            <a:pPr algn="r">
              <a:defRPr/>
            </a:pPr>
            <a:r>
              <a:rPr lang="en-US" sz="600" dirty="0">
                <a:solidFill>
                  <a:srgbClr val="000E5E"/>
                </a:solidFill>
                <a:latin typeface="Arial"/>
                <a:cs typeface="Arial"/>
              </a:rPr>
              <a:t>10.0.3.0/24</a:t>
            </a:r>
          </a:p>
        </p:txBody>
      </p:sp>
      <p:sp>
        <p:nvSpPr>
          <p:cNvPr id="278" name="Rounded Rectangle 277">
            <a:extLst>
              <a:ext uri="{FF2B5EF4-FFF2-40B4-BE49-F238E27FC236}">
                <a16:creationId xmlns:a16="http://schemas.microsoft.com/office/drawing/2014/main" id="{8AB8C949-AA10-4947-B61E-BC2515478CD9}"/>
              </a:ext>
            </a:extLst>
          </p:cNvPr>
          <p:cNvSpPr/>
          <p:nvPr/>
        </p:nvSpPr>
        <p:spPr>
          <a:xfrm>
            <a:off x="4757289" y="3933851"/>
            <a:ext cx="1117409" cy="834851"/>
          </a:xfrm>
          <a:prstGeom prst="roundRect">
            <a:avLst>
              <a:gd name="adj" fmla="val 9818"/>
            </a:avLst>
          </a:prstGeom>
          <a:noFill/>
          <a:ln w="6350">
            <a:solidFill>
              <a:srgbClr val="FF0000"/>
            </a:solidFill>
            <a:prstDash val="solid"/>
          </a:ln>
          <a:effectLst/>
        </p:spPr>
        <p:style>
          <a:lnRef idx="1">
            <a:schemeClr val="accent1"/>
          </a:lnRef>
          <a:fillRef idx="3">
            <a:schemeClr val="accent1"/>
          </a:fillRef>
          <a:effectRef idx="2">
            <a:schemeClr val="accent1"/>
          </a:effectRef>
          <a:fontRef idx="minor">
            <a:schemeClr val="lt1"/>
          </a:fontRef>
        </p:style>
        <p:txBody>
          <a:bodyPr bIns="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r">
              <a:defRPr/>
            </a:pPr>
            <a:r>
              <a:rPr lang="en-US" sz="600" dirty="0">
                <a:solidFill>
                  <a:srgbClr val="000E5E"/>
                </a:solidFill>
                <a:latin typeface="Arial"/>
                <a:cs typeface="Arial"/>
              </a:rPr>
              <a:t>Subnet 4</a:t>
            </a:r>
          </a:p>
          <a:p>
            <a:pPr algn="r">
              <a:defRPr/>
            </a:pPr>
            <a:r>
              <a:rPr lang="en-US" sz="600" dirty="0">
                <a:solidFill>
                  <a:srgbClr val="000E5E"/>
                </a:solidFill>
                <a:latin typeface="Arial"/>
                <a:cs typeface="Arial"/>
              </a:rPr>
              <a:t>10.0.4.0/24</a:t>
            </a:r>
          </a:p>
        </p:txBody>
      </p:sp>
      <p:grpSp>
        <p:nvGrpSpPr>
          <p:cNvPr id="289" name="Group 288">
            <a:extLst>
              <a:ext uri="{FF2B5EF4-FFF2-40B4-BE49-F238E27FC236}">
                <a16:creationId xmlns:a16="http://schemas.microsoft.com/office/drawing/2014/main" id="{15C7BFDB-55DE-4440-A5A7-9970386FE48B}"/>
              </a:ext>
            </a:extLst>
          </p:cNvPr>
          <p:cNvGrpSpPr/>
          <p:nvPr/>
        </p:nvGrpSpPr>
        <p:grpSpPr>
          <a:xfrm>
            <a:off x="3655338" y="4134346"/>
            <a:ext cx="357574" cy="331410"/>
            <a:chOff x="4497040" y="6251014"/>
            <a:chExt cx="751661" cy="692611"/>
          </a:xfrm>
        </p:grpSpPr>
        <p:grpSp>
          <p:nvGrpSpPr>
            <p:cNvPr id="290" name="Group 289">
              <a:extLst>
                <a:ext uri="{FF2B5EF4-FFF2-40B4-BE49-F238E27FC236}">
                  <a16:creationId xmlns:a16="http://schemas.microsoft.com/office/drawing/2014/main" id="{AEA906FA-2B9C-BB48-8988-97A35B8ED889}"/>
                </a:ext>
              </a:extLst>
            </p:cNvPr>
            <p:cNvGrpSpPr/>
            <p:nvPr/>
          </p:nvGrpSpPr>
          <p:grpSpPr>
            <a:xfrm>
              <a:off x="4497040" y="6251014"/>
              <a:ext cx="751661" cy="692611"/>
              <a:chOff x="5325364" y="6125604"/>
              <a:chExt cx="751661" cy="692611"/>
            </a:xfrm>
          </p:grpSpPr>
          <p:sp>
            <p:nvSpPr>
              <p:cNvPr id="292" name="Shape 252">
                <a:extLst>
                  <a:ext uri="{FF2B5EF4-FFF2-40B4-BE49-F238E27FC236}">
                    <a16:creationId xmlns:a16="http://schemas.microsoft.com/office/drawing/2014/main" id="{3C8A0E92-3C4F-D143-836F-4B1BBF04EC68}"/>
                  </a:ext>
                </a:extLst>
              </p:cNvPr>
              <p:cNvSpPr/>
              <p:nvPr/>
            </p:nvSpPr>
            <p:spPr>
              <a:xfrm>
                <a:off x="5325364" y="6125604"/>
                <a:ext cx="751661" cy="69261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defTabSz="685800">
                  <a:defRPr sz="1800">
                    <a:solidFill>
                      <a:srgbClr val="FFFFFF"/>
                    </a:solidFill>
                  </a:defRPr>
                </a:pPr>
                <a:endParaRPr>
                  <a:solidFill>
                    <a:srgbClr val="FFFFFF"/>
                  </a:solidFill>
                  <a:latin typeface="Arial"/>
                </a:endParaRPr>
              </a:p>
            </p:txBody>
          </p:sp>
          <p:pic>
            <p:nvPicPr>
              <p:cNvPr id="293" name="Picture 292">
                <a:extLst>
                  <a:ext uri="{FF2B5EF4-FFF2-40B4-BE49-F238E27FC236}">
                    <a16:creationId xmlns:a16="http://schemas.microsoft.com/office/drawing/2014/main" id="{2C9FBB33-88EE-3C45-98FC-1F78D723B42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64838" y="6243315"/>
                <a:ext cx="457200" cy="457200"/>
              </a:xfrm>
              <a:prstGeom prst="rect">
                <a:avLst/>
              </a:prstGeom>
            </p:spPr>
          </p:pic>
        </p:grpSp>
        <p:cxnSp>
          <p:nvCxnSpPr>
            <p:cNvPr id="291" name="Straight Arrow Connector 290">
              <a:extLst>
                <a:ext uri="{FF2B5EF4-FFF2-40B4-BE49-F238E27FC236}">
                  <a16:creationId xmlns:a16="http://schemas.microsoft.com/office/drawing/2014/main" id="{CE04D36E-D2BD-9949-881A-5DA20EF35137}"/>
                </a:ext>
              </a:extLst>
            </p:cNvPr>
            <p:cNvCxnSpPr>
              <a:cxnSpLocks/>
            </p:cNvCxnSpPr>
            <p:nvPr/>
          </p:nvCxnSpPr>
          <p:spPr>
            <a:xfrm flipV="1">
              <a:off x="4872869" y="6452574"/>
              <a:ext cx="0" cy="302577"/>
            </a:xfrm>
            <a:prstGeom prst="straightConnector1">
              <a:avLst/>
            </a:prstGeom>
            <a:noFill/>
            <a:ln w="41275" cap="flat">
              <a:solidFill>
                <a:srgbClr val="8DC53F"/>
              </a:solidFill>
              <a:prstDash val="solid"/>
              <a:miter lim="400000"/>
              <a:headEnd type="none"/>
              <a:tailEnd type="arrow" w="med" len="sm"/>
            </a:ln>
            <a:effectLst/>
          </p:spPr>
          <p:style>
            <a:lnRef idx="0">
              <a:scrgbClr r="0" g="0" b="0"/>
            </a:lnRef>
            <a:fillRef idx="0">
              <a:scrgbClr r="0" g="0" b="0"/>
            </a:fillRef>
            <a:effectRef idx="0">
              <a:scrgbClr r="0" g="0" b="0"/>
            </a:effectRef>
            <a:fontRef idx="none"/>
          </p:style>
        </p:cxnSp>
      </p:grpSp>
      <p:pic>
        <p:nvPicPr>
          <p:cNvPr id="80" name="Picture 79">
            <a:extLst>
              <a:ext uri="{FF2B5EF4-FFF2-40B4-BE49-F238E27FC236}">
                <a16:creationId xmlns:a16="http://schemas.microsoft.com/office/drawing/2014/main" id="{151E4D6D-320A-E94A-BDC6-247658255EC6}"/>
              </a:ext>
            </a:extLst>
          </p:cNvPr>
          <p:cNvPicPr>
            <a:picLocks noChangeAspect="1"/>
          </p:cNvPicPr>
          <p:nvPr/>
        </p:nvPicPr>
        <p:blipFill>
          <a:blip r:embed="rId6"/>
          <a:stretch>
            <a:fillRect/>
          </a:stretch>
        </p:blipFill>
        <p:spPr>
          <a:xfrm>
            <a:off x="4736253" y="2822441"/>
            <a:ext cx="176406" cy="243728"/>
          </a:xfrm>
          <a:prstGeom prst="rect">
            <a:avLst/>
          </a:prstGeom>
        </p:spPr>
      </p:pic>
      <p:pic>
        <p:nvPicPr>
          <p:cNvPr id="81" name="Picture 80">
            <a:extLst>
              <a:ext uri="{FF2B5EF4-FFF2-40B4-BE49-F238E27FC236}">
                <a16:creationId xmlns:a16="http://schemas.microsoft.com/office/drawing/2014/main" id="{69492BD3-3FC2-5444-8D93-CFCF54CECA33}"/>
              </a:ext>
            </a:extLst>
          </p:cNvPr>
          <p:cNvPicPr>
            <a:picLocks noChangeAspect="1"/>
          </p:cNvPicPr>
          <p:nvPr/>
        </p:nvPicPr>
        <p:blipFill>
          <a:blip r:embed="rId6"/>
          <a:stretch>
            <a:fillRect/>
          </a:stretch>
        </p:blipFill>
        <p:spPr>
          <a:xfrm>
            <a:off x="2957290" y="2815718"/>
            <a:ext cx="176406" cy="243728"/>
          </a:xfrm>
          <a:prstGeom prst="rect">
            <a:avLst/>
          </a:prstGeom>
        </p:spPr>
      </p:pic>
      <p:pic>
        <p:nvPicPr>
          <p:cNvPr id="89" name="Picture 88">
            <a:extLst>
              <a:ext uri="{FF2B5EF4-FFF2-40B4-BE49-F238E27FC236}">
                <a16:creationId xmlns:a16="http://schemas.microsoft.com/office/drawing/2014/main" id="{D19B8EBE-BB4B-D84C-883A-690F5002C6FC}"/>
              </a:ext>
            </a:extLst>
          </p:cNvPr>
          <p:cNvPicPr>
            <a:picLocks noChangeAspect="1"/>
          </p:cNvPicPr>
          <p:nvPr/>
        </p:nvPicPr>
        <p:blipFill>
          <a:blip r:embed="rId6"/>
          <a:stretch>
            <a:fillRect/>
          </a:stretch>
        </p:blipFill>
        <p:spPr>
          <a:xfrm>
            <a:off x="2984087" y="3796419"/>
            <a:ext cx="176406" cy="243728"/>
          </a:xfrm>
          <a:prstGeom prst="rect">
            <a:avLst/>
          </a:prstGeom>
        </p:spPr>
      </p:pic>
      <p:pic>
        <p:nvPicPr>
          <p:cNvPr id="90" name="Picture 89">
            <a:extLst>
              <a:ext uri="{FF2B5EF4-FFF2-40B4-BE49-F238E27FC236}">
                <a16:creationId xmlns:a16="http://schemas.microsoft.com/office/drawing/2014/main" id="{D864B9A1-3866-194C-881D-EFB45F0C2A50}"/>
              </a:ext>
            </a:extLst>
          </p:cNvPr>
          <p:cNvPicPr>
            <a:picLocks noChangeAspect="1"/>
          </p:cNvPicPr>
          <p:nvPr/>
        </p:nvPicPr>
        <p:blipFill>
          <a:blip r:embed="rId6"/>
          <a:stretch>
            <a:fillRect/>
          </a:stretch>
        </p:blipFill>
        <p:spPr>
          <a:xfrm>
            <a:off x="4751977" y="3814720"/>
            <a:ext cx="176406" cy="243728"/>
          </a:xfrm>
          <a:prstGeom prst="rect">
            <a:avLst/>
          </a:prstGeom>
        </p:spPr>
      </p:pic>
      <p:sp>
        <p:nvSpPr>
          <p:cNvPr id="93" name="Rounded Rectangle 92">
            <a:extLst>
              <a:ext uri="{FF2B5EF4-FFF2-40B4-BE49-F238E27FC236}">
                <a16:creationId xmlns:a16="http://schemas.microsoft.com/office/drawing/2014/main" id="{EC183130-CA45-0940-8BB9-54A5493C3E44}"/>
              </a:ext>
            </a:extLst>
          </p:cNvPr>
          <p:cNvSpPr/>
          <p:nvPr/>
        </p:nvSpPr>
        <p:spPr>
          <a:xfrm>
            <a:off x="3066981" y="4075005"/>
            <a:ext cx="2719983" cy="444139"/>
          </a:xfrm>
          <a:prstGeom prst="roundRect">
            <a:avLst>
              <a:gd name="adj" fmla="val 9818"/>
            </a:avLst>
          </a:prstGeom>
          <a:noFill/>
          <a:ln w="19050">
            <a:solidFill>
              <a:srgbClr val="FF0000"/>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defRPr/>
            </a:pPr>
            <a:endParaRPr lang="en-US" sz="1191" dirty="0">
              <a:solidFill>
                <a:srgbClr val="000E5E"/>
              </a:solidFill>
              <a:latin typeface="Helvetica Neue"/>
              <a:cs typeface="Helvetica Neue"/>
            </a:endParaRPr>
          </a:p>
        </p:txBody>
      </p:sp>
      <p:grpSp>
        <p:nvGrpSpPr>
          <p:cNvPr id="96" name="Group 95">
            <a:extLst>
              <a:ext uri="{FF2B5EF4-FFF2-40B4-BE49-F238E27FC236}">
                <a16:creationId xmlns:a16="http://schemas.microsoft.com/office/drawing/2014/main" id="{8CB9BEA5-D4F6-0449-A73D-493FC72F074D}"/>
              </a:ext>
            </a:extLst>
          </p:cNvPr>
          <p:cNvGrpSpPr/>
          <p:nvPr/>
        </p:nvGrpSpPr>
        <p:grpSpPr>
          <a:xfrm>
            <a:off x="3123698" y="3108053"/>
            <a:ext cx="357574" cy="331410"/>
            <a:chOff x="4497040" y="6251014"/>
            <a:chExt cx="751661" cy="692611"/>
          </a:xfrm>
        </p:grpSpPr>
        <p:grpSp>
          <p:nvGrpSpPr>
            <p:cNvPr id="103" name="Group 102">
              <a:extLst>
                <a:ext uri="{FF2B5EF4-FFF2-40B4-BE49-F238E27FC236}">
                  <a16:creationId xmlns:a16="http://schemas.microsoft.com/office/drawing/2014/main" id="{D1975EBD-73A1-0B4F-A684-FACB44788DB6}"/>
                </a:ext>
              </a:extLst>
            </p:cNvPr>
            <p:cNvGrpSpPr/>
            <p:nvPr/>
          </p:nvGrpSpPr>
          <p:grpSpPr>
            <a:xfrm>
              <a:off x="4497040" y="6251014"/>
              <a:ext cx="751661" cy="692611"/>
              <a:chOff x="5325364" y="6125604"/>
              <a:chExt cx="751661" cy="692611"/>
            </a:xfrm>
          </p:grpSpPr>
          <p:sp>
            <p:nvSpPr>
              <p:cNvPr id="105" name="Shape 252">
                <a:extLst>
                  <a:ext uri="{FF2B5EF4-FFF2-40B4-BE49-F238E27FC236}">
                    <a16:creationId xmlns:a16="http://schemas.microsoft.com/office/drawing/2014/main" id="{ACCCF56A-1808-0847-8FD6-54D657AB948E}"/>
                  </a:ext>
                </a:extLst>
              </p:cNvPr>
              <p:cNvSpPr/>
              <p:nvPr/>
            </p:nvSpPr>
            <p:spPr>
              <a:xfrm>
                <a:off x="5325364" y="6125604"/>
                <a:ext cx="751661" cy="69261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defTabSz="685800">
                  <a:defRPr sz="1800">
                    <a:solidFill>
                      <a:srgbClr val="FFFFFF"/>
                    </a:solidFill>
                  </a:defRPr>
                </a:pPr>
                <a:endParaRPr>
                  <a:solidFill>
                    <a:srgbClr val="FFFFFF"/>
                  </a:solidFill>
                  <a:latin typeface="Arial"/>
                </a:endParaRPr>
              </a:p>
            </p:txBody>
          </p:sp>
          <p:pic>
            <p:nvPicPr>
              <p:cNvPr id="106" name="Picture 105">
                <a:extLst>
                  <a:ext uri="{FF2B5EF4-FFF2-40B4-BE49-F238E27FC236}">
                    <a16:creationId xmlns:a16="http://schemas.microsoft.com/office/drawing/2014/main" id="{7CC9314F-8EB1-CD40-97AB-BD5C95948C9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64838" y="6243315"/>
                <a:ext cx="457200" cy="457200"/>
              </a:xfrm>
              <a:prstGeom prst="rect">
                <a:avLst/>
              </a:prstGeom>
            </p:spPr>
          </p:pic>
        </p:grpSp>
        <p:cxnSp>
          <p:nvCxnSpPr>
            <p:cNvPr id="104" name="Straight Arrow Connector 103">
              <a:extLst>
                <a:ext uri="{FF2B5EF4-FFF2-40B4-BE49-F238E27FC236}">
                  <a16:creationId xmlns:a16="http://schemas.microsoft.com/office/drawing/2014/main" id="{79898A3B-EFB5-0D49-9694-C812A91AA428}"/>
                </a:ext>
              </a:extLst>
            </p:cNvPr>
            <p:cNvCxnSpPr>
              <a:cxnSpLocks/>
            </p:cNvCxnSpPr>
            <p:nvPr/>
          </p:nvCxnSpPr>
          <p:spPr>
            <a:xfrm flipV="1">
              <a:off x="4872869" y="6452574"/>
              <a:ext cx="0" cy="302577"/>
            </a:xfrm>
            <a:prstGeom prst="straightConnector1">
              <a:avLst/>
            </a:prstGeom>
            <a:noFill/>
            <a:ln w="41275" cap="flat">
              <a:solidFill>
                <a:srgbClr val="8DC53F"/>
              </a:solidFill>
              <a:prstDash val="solid"/>
              <a:miter lim="400000"/>
              <a:headEnd type="none"/>
              <a:tailEnd type="arrow" w="med" len="sm"/>
            </a:ln>
            <a:effectLst/>
          </p:spPr>
          <p:style>
            <a:lnRef idx="0">
              <a:scrgbClr r="0" g="0" b="0"/>
            </a:lnRef>
            <a:fillRef idx="0">
              <a:scrgbClr r="0" g="0" b="0"/>
            </a:fillRef>
            <a:effectRef idx="0">
              <a:scrgbClr r="0" g="0" b="0"/>
            </a:effectRef>
            <a:fontRef idx="none"/>
          </p:style>
        </p:cxnSp>
      </p:grpSp>
      <p:grpSp>
        <p:nvGrpSpPr>
          <p:cNvPr id="107" name="Group 106">
            <a:extLst>
              <a:ext uri="{FF2B5EF4-FFF2-40B4-BE49-F238E27FC236}">
                <a16:creationId xmlns:a16="http://schemas.microsoft.com/office/drawing/2014/main" id="{C468EA55-4723-2B4A-8756-CF137A827E36}"/>
              </a:ext>
            </a:extLst>
          </p:cNvPr>
          <p:cNvGrpSpPr/>
          <p:nvPr/>
        </p:nvGrpSpPr>
        <p:grpSpPr>
          <a:xfrm>
            <a:off x="3608242" y="3106626"/>
            <a:ext cx="357574" cy="331410"/>
            <a:chOff x="4497040" y="6251014"/>
            <a:chExt cx="751661" cy="692611"/>
          </a:xfrm>
        </p:grpSpPr>
        <p:grpSp>
          <p:nvGrpSpPr>
            <p:cNvPr id="108" name="Group 107">
              <a:extLst>
                <a:ext uri="{FF2B5EF4-FFF2-40B4-BE49-F238E27FC236}">
                  <a16:creationId xmlns:a16="http://schemas.microsoft.com/office/drawing/2014/main" id="{356AE339-B190-814A-841B-AE33895EABCD}"/>
                </a:ext>
              </a:extLst>
            </p:cNvPr>
            <p:cNvGrpSpPr/>
            <p:nvPr/>
          </p:nvGrpSpPr>
          <p:grpSpPr>
            <a:xfrm>
              <a:off x="4497040" y="6251014"/>
              <a:ext cx="751661" cy="692611"/>
              <a:chOff x="5325364" y="6125604"/>
              <a:chExt cx="751661" cy="692611"/>
            </a:xfrm>
          </p:grpSpPr>
          <p:sp>
            <p:nvSpPr>
              <p:cNvPr id="110" name="Shape 252">
                <a:extLst>
                  <a:ext uri="{FF2B5EF4-FFF2-40B4-BE49-F238E27FC236}">
                    <a16:creationId xmlns:a16="http://schemas.microsoft.com/office/drawing/2014/main" id="{7CB22511-97BC-E340-9214-C586B1EC7743}"/>
                  </a:ext>
                </a:extLst>
              </p:cNvPr>
              <p:cNvSpPr/>
              <p:nvPr/>
            </p:nvSpPr>
            <p:spPr>
              <a:xfrm>
                <a:off x="5325364" y="6125604"/>
                <a:ext cx="751661" cy="69261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defTabSz="685800">
                  <a:defRPr sz="1800">
                    <a:solidFill>
                      <a:srgbClr val="FFFFFF"/>
                    </a:solidFill>
                  </a:defRPr>
                </a:pPr>
                <a:endParaRPr>
                  <a:solidFill>
                    <a:srgbClr val="FFFFFF"/>
                  </a:solidFill>
                  <a:latin typeface="Arial"/>
                </a:endParaRPr>
              </a:p>
            </p:txBody>
          </p:sp>
          <p:pic>
            <p:nvPicPr>
              <p:cNvPr id="111" name="Picture 110">
                <a:extLst>
                  <a:ext uri="{FF2B5EF4-FFF2-40B4-BE49-F238E27FC236}">
                    <a16:creationId xmlns:a16="http://schemas.microsoft.com/office/drawing/2014/main" id="{EEBE5C2C-F6E0-9445-AA8D-B875AC50DAF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64838" y="6243315"/>
                <a:ext cx="457200" cy="457200"/>
              </a:xfrm>
              <a:prstGeom prst="rect">
                <a:avLst/>
              </a:prstGeom>
            </p:spPr>
          </p:pic>
        </p:grpSp>
        <p:cxnSp>
          <p:nvCxnSpPr>
            <p:cNvPr id="109" name="Straight Arrow Connector 108">
              <a:extLst>
                <a:ext uri="{FF2B5EF4-FFF2-40B4-BE49-F238E27FC236}">
                  <a16:creationId xmlns:a16="http://schemas.microsoft.com/office/drawing/2014/main" id="{95160BDD-7DBE-B342-853E-7D56E5315547}"/>
                </a:ext>
              </a:extLst>
            </p:cNvPr>
            <p:cNvCxnSpPr>
              <a:cxnSpLocks/>
            </p:cNvCxnSpPr>
            <p:nvPr/>
          </p:nvCxnSpPr>
          <p:spPr>
            <a:xfrm flipV="1">
              <a:off x="4872869" y="6452574"/>
              <a:ext cx="0" cy="302577"/>
            </a:xfrm>
            <a:prstGeom prst="straightConnector1">
              <a:avLst/>
            </a:prstGeom>
            <a:noFill/>
            <a:ln w="41275" cap="flat">
              <a:solidFill>
                <a:srgbClr val="8DC53F"/>
              </a:solidFill>
              <a:prstDash val="solid"/>
              <a:miter lim="400000"/>
              <a:headEnd type="none"/>
              <a:tailEnd type="arrow" w="med" len="sm"/>
            </a:ln>
            <a:effectLst/>
          </p:spPr>
          <p:style>
            <a:lnRef idx="0">
              <a:scrgbClr r="0" g="0" b="0"/>
            </a:lnRef>
            <a:fillRef idx="0">
              <a:scrgbClr r="0" g="0" b="0"/>
            </a:fillRef>
            <a:effectRef idx="0">
              <a:scrgbClr r="0" g="0" b="0"/>
            </a:effectRef>
            <a:fontRef idx="none"/>
          </p:style>
        </p:cxnSp>
      </p:grpSp>
      <p:grpSp>
        <p:nvGrpSpPr>
          <p:cNvPr id="112" name="Group 111">
            <a:extLst>
              <a:ext uri="{FF2B5EF4-FFF2-40B4-BE49-F238E27FC236}">
                <a16:creationId xmlns:a16="http://schemas.microsoft.com/office/drawing/2014/main" id="{98AEFAC0-9030-094C-8371-95D3650AF89E}"/>
              </a:ext>
            </a:extLst>
          </p:cNvPr>
          <p:cNvGrpSpPr/>
          <p:nvPr/>
        </p:nvGrpSpPr>
        <p:grpSpPr>
          <a:xfrm>
            <a:off x="4882686" y="3126115"/>
            <a:ext cx="357574" cy="331410"/>
            <a:chOff x="4497040" y="6251014"/>
            <a:chExt cx="751661" cy="692611"/>
          </a:xfrm>
        </p:grpSpPr>
        <p:grpSp>
          <p:nvGrpSpPr>
            <p:cNvPr id="113" name="Group 112">
              <a:extLst>
                <a:ext uri="{FF2B5EF4-FFF2-40B4-BE49-F238E27FC236}">
                  <a16:creationId xmlns:a16="http://schemas.microsoft.com/office/drawing/2014/main" id="{1024AFBF-5E9C-AE49-A520-00D6F134B3D3}"/>
                </a:ext>
              </a:extLst>
            </p:cNvPr>
            <p:cNvGrpSpPr/>
            <p:nvPr/>
          </p:nvGrpSpPr>
          <p:grpSpPr>
            <a:xfrm>
              <a:off x="4497040" y="6251014"/>
              <a:ext cx="751661" cy="692611"/>
              <a:chOff x="5325364" y="6125604"/>
              <a:chExt cx="751661" cy="692611"/>
            </a:xfrm>
          </p:grpSpPr>
          <p:sp>
            <p:nvSpPr>
              <p:cNvPr id="115" name="Shape 252">
                <a:extLst>
                  <a:ext uri="{FF2B5EF4-FFF2-40B4-BE49-F238E27FC236}">
                    <a16:creationId xmlns:a16="http://schemas.microsoft.com/office/drawing/2014/main" id="{A2AF3709-685F-3340-93CA-1B29724C57EF}"/>
                  </a:ext>
                </a:extLst>
              </p:cNvPr>
              <p:cNvSpPr/>
              <p:nvPr/>
            </p:nvSpPr>
            <p:spPr>
              <a:xfrm>
                <a:off x="5325364" y="6125604"/>
                <a:ext cx="751661" cy="69261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defTabSz="685800">
                  <a:defRPr sz="1800">
                    <a:solidFill>
                      <a:srgbClr val="FFFFFF"/>
                    </a:solidFill>
                  </a:defRPr>
                </a:pPr>
                <a:endParaRPr>
                  <a:solidFill>
                    <a:srgbClr val="FFFFFF"/>
                  </a:solidFill>
                  <a:latin typeface="Arial"/>
                </a:endParaRPr>
              </a:p>
            </p:txBody>
          </p:sp>
          <p:pic>
            <p:nvPicPr>
              <p:cNvPr id="116" name="Picture 115">
                <a:extLst>
                  <a:ext uri="{FF2B5EF4-FFF2-40B4-BE49-F238E27FC236}">
                    <a16:creationId xmlns:a16="http://schemas.microsoft.com/office/drawing/2014/main" id="{28A9A9B8-89DD-2541-AC01-DDA72A75A1D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64838" y="6243315"/>
                <a:ext cx="457200" cy="457200"/>
              </a:xfrm>
              <a:prstGeom prst="rect">
                <a:avLst/>
              </a:prstGeom>
            </p:spPr>
          </p:pic>
        </p:grpSp>
        <p:cxnSp>
          <p:nvCxnSpPr>
            <p:cNvPr id="114" name="Straight Arrow Connector 113">
              <a:extLst>
                <a:ext uri="{FF2B5EF4-FFF2-40B4-BE49-F238E27FC236}">
                  <a16:creationId xmlns:a16="http://schemas.microsoft.com/office/drawing/2014/main" id="{945A89BE-4EE5-3442-B91F-21F27BBB8AE9}"/>
                </a:ext>
              </a:extLst>
            </p:cNvPr>
            <p:cNvCxnSpPr>
              <a:cxnSpLocks/>
            </p:cNvCxnSpPr>
            <p:nvPr/>
          </p:nvCxnSpPr>
          <p:spPr>
            <a:xfrm flipV="1">
              <a:off x="4872869" y="6452574"/>
              <a:ext cx="0" cy="302577"/>
            </a:xfrm>
            <a:prstGeom prst="straightConnector1">
              <a:avLst/>
            </a:prstGeom>
            <a:noFill/>
            <a:ln w="41275" cap="flat">
              <a:solidFill>
                <a:srgbClr val="8DC53F"/>
              </a:solidFill>
              <a:prstDash val="solid"/>
              <a:miter lim="400000"/>
              <a:headEnd type="none"/>
              <a:tailEnd type="arrow" w="med" len="sm"/>
            </a:ln>
            <a:effectLst/>
          </p:spPr>
          <p:style>
            <a:lnRef idx="0">
              <a:scrgbClr r="0" g="0" b="0"/>
            </a:lnRef>
            <a:fillRef idx="0">
              <a:scrgbClr r="0" g="0" b="0"/>
            </a:fillRef>
            <a:effectRef idx="0">
              <a:scrgbClr r="0" g="0" b="0"/>
            </a:effectRef>
            <a:fontRef idx="none"/>
          </p:style>
        </p:cxnSp>
      </p:grpSp>
      <p:grpSp>
        <p:nvGrpSpPr>
          <p:cNvPr id="117" name="Group 116">
            <a:extLst>
              <a:ext uri="{FF2B5EF4-FFF2-40B4-BE49-F238E27FC236}">
                <a16:creationId xmlns:a16="http://schemas.microsoft.com/office/drawing/2014/main" id="{33733F85-709C-E84A-B31D-9F9F265C1D20}"/>
              </a:ext>
            </a:extLst>
          </p:cNvPr>
          <p:cNvGrpSpPr/>
          <p:nvPr/>
        </p:nvGrpSpPr>
        <p:grpSpPr>
          <a:xfrm>
            <a:off x="5367728" y="3126115"/>
            <a:ext cx="357574" cy="331410"/>
            <a:chOff x="4497040" y="6251014"/>
            <a:chExt cx="751661" cy="692611"/>
          </a:xfrm>
        </p:grpSpPr>
        <p:grpSp>
          <p:nvGrpSpPr>
            <p:cNvPr id="118" name="Group 117">
              <a:extLst>
                <a:ext uri="{FF2B5EF4-FFF2-40B4-BE49-F238E27FC236}">
                  <a16:creationId xmlns:a16="http://schemas.microsoft.com/office/drawing/2014/main" id="{8C687040-DF45-D34F-8BB2-847AA53C1885}"/>
                </a:ext>
              </a:extLst>
            </p:cNvPr>
            <p:cNvGrpSpPr/>
            <p:nvPr/>
          </p:nvGrpSpPr>
          <p:grpSpPr>
            <a:xfrm>
              <a:off x="4497040" y="6251014"/>
              <a:ext cx="751661" cy="692611"/>
              <a:chOff x="5325364" y="6125604"/>
              <a:chExt cx="751661" cy="692611"/>
            </a:xfrm>
          </p:grpSpPr>
          <p:sp>
            <p:nvSpPr>
              <p:cNvPr id="120" name="Shape 252">
                <a:extLst>
                  <a:ext uri="{FF2B5EF4-FFF2-40B4-BE49-F238E27FC236}">
                    <a16:creationId xmlns:a16="http://schemas.microsoft.com/office/drawing/2014/main" id="{93B89034-C3A9-2842-B83B-FCBBB4BA1A72}"/>
                  </a:ext>
                </a:extLst>
              </p:cNvPr>
              <p:cNvSpPr/>
              <p:nvPr/>
            </p:nvSpPr>
            <p:spPr>
              <a:xfrm>
                <a:off x="5325364" y="6125604"/>
                <a:ext cx="751661" cy="69261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defTabSz="685800">
                  <a:defRPr sz="1800">
                    <a:solidFill>
                      <a:srgbClr val="FFFFFF"/>
                    </a:solidFill>
                  </a:defRPr>
                </a:pPr>
                <a:endParaRPr>
                  <a:solidFill>
                    <a:srgbClr val="FFFFFF"/>
                  </a:solidFill>
                  <a:latin typeface="Arial"/>
                </a:endParaRPr>
              </a:p>
            </p:txBody>
          </p:sp>
          <p:pic>
            <p:nvPicPr>
              <p:cNvPr id="121" name="Picture 120">
                <a:extLst>
                  <a:ext uri="{FF2B5EF4-FFF2-40B4-BE49-F238E27FC236}">
                    <a16:creationId xmlns:a16="http://schemas.microsoft.com/office/drawing/2014/main" id="{CC3A5DBD-B92A-1644-BCA8-D17E357A646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64838" y="6243315"/>
                <a:ext cx="457200" cy="457200"/>
              </a:xfrm>
              <a:prstGeom prst="rect">
                <a:avLst/>
              </a:prstGeom>
            </p:spPr>
          </p:pic>
        </p:grpSp>
        <p:cxnSp>
          <p:nvCxnSpPr>
            <p:cNvPr id="119" name="Straight Arrow Connector 118">
              <a:extLst>
                <a:ext uri="{FF2B5EF4-FFF2-40B4-BE49-F238E27FC236}">
                  <a16:creationId xmlns:a16="http://schemas.microsoft.com/office/drawing/2014/main" id="{0C1CC492-E5B5-6F41-825C-6CA2AB45E66B}"/>
                </a:ext>
              </a:extLst>
            </p:cNvPr>
            <p:cNvCxnSpPr>
              <a:cxnSpLocks/>
            </p:cNvCxnSpPr>
            <p:nvPr/>
          </p:nvCxnSpPr>
          <p:spPr>
            <a:xfrm flipV="1">
              <a:off x="4872869" y="6452574"/>
              <a:ext cx="0" cy="302577"/>
            </a:xfrm>
            <a:prstGeom prst="straightConnector1">
              <a:avLst/>
            </a:prstGeom>
            <a:noFill/>
            <a:ln w="41275" cap="flat">
              <a:solidFill>
                <a:srgbClr val="8DC53F"/>
              </a:solidFill>
              <a:prstDash val="solid"/>
              <a:miter lim="400000"/>
              <a:headEnd type="none"/>
              <a:tailEnd type="arrow" w="med" len="sm"/>
            </a:ln>
            <a:effectLst/>
          </p:spPr>
          <p:style>
            <a:lnRef idx="0">
              <a:scrgbClr r="0" g="0" b="0"/>
            </a:lnRef>
            <a:fillRef idx="0">
              <a:scrgbClr r="0" g="0" b="0"/>
            </a:fillRef>
            <a:effectRef idx="0">
              <a:scrgbClr r="0" g="0" b="0"/>
            </a:effectRef>
            <a:fontRef idx="none"/>
          </p:style>
        </p:cxnSp>
      </p:grpSp>
      <p:grpSp>
        <p:nvGrpSpPr>
          <p:cNvPr id="122" name="Group 121">
            <a:extLst>
              <a:ext uri="{FF2B5EF4-FFF2-40B4-BE49-F238E27FC236}">
                <a16:creationId xmlns:a16="http://schemas.microsoft.com/office/drawing/2014/main" id="{E0C9EA94-7B3B-0C4B-B043-4CCFD92B0C6C}"/>
              </a:ext>
            </a:extLst>
          </p:cNvPr>
          <p:cNvGrpSpPr/>
          <p:nvPr/>
        </p:nvGrpSpPr>
        <p:grpSpPr>
          <a:xfrm>
            <a:off x="5364037" y="4129921"/>
            <a:ext cx="357574" cy="331410"/>
            <a:chOff x="4497040" y="6251014"/>
            <a:chExt cx="751661" cy="692611"/>
          </a:xfrm>
        </p:grpSpPr>
        <p:grpSp>
          <p:nvGrpSpPr>
            <p:cNvPr id="123" name="Group 122">
              <a:extLst>
                <a:ext uri="{FF2B5EF4-FFF2-40B4-BE49-F238E27FC236}">
                  <a16:creationId xmlns:a16="http://schemas.microsoft.com/office/drawing/2014/main" id="{D3E82DBB-7CB4-D349-9DE4-4412B7714163}"/>
                </a:ext>
              </a:extLst>
            </p:cNvPr>
            <p:cNvGrpSpPr/>
            <p:nvPr/>
          </p:nvGrpSpPr>
          <p:grpSpPr>
            <a:xfrm>
              <a:off x="4497040" y="6251014"/>
              <a:ext cx="751661" cy="692611"/>
              <a:chOff x="5325364" y="6125604"/>
              <a:chExt cx="751661" cy="692611"/>
            </a:xfrm>
          </p:grpSpPr>
          <p:sp>
            <p:nvSpPr>
              <p:cNvPr id="125" name="Shape 252">
                <a:extLst>
                  <a:ext uri="{FF2B5EF4-FFF2-40B4-BE49-F238E27FC236}">
                    <a16:creationId xmlns:a16="http://schemas.microsoft.com/office/drawing/2014/main" id="{C3164439-A211-7F4A-B3DD-638F2FC84550}"/>
                  </a:ext>
                </a:extLst>
              </p:cNvPr>
              <p:cNvSpPr/>
              <p:nvPr/>
            </p:nvSpPr>
            <p:spPr>
              <a:xfrm>
                <a:off x="5325364" y="6125604"/>
                <a:ext cx="751661" cy="69261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defTabSz="685800">
                  <a:defRPr sz="1800">
                    <a:solidFill>
                      <a:srgbClr val="FFFFFF"/>
                    </a:solidFill>
                  </a:defRPr>
                </a:pPr>
                <a:endParaRPr>
                  <a:solidFill>
                    <a:srgbClr val="FFFFFF"/>
                  </a:solidFill>
                  <a:latin typeface="Arial"/>
                </a:endParaRPr>
              </a:p>
            </p:txBody>
          </p:sp>
          <p:pic>
            <p:nvPicPr>
              <p:cNvPr id="126" name="Picture 125">
                <a:extLst>
                  <a:ext uri="{FF2B5EF4-FFF2-40B4-BE49-F238E27FC236}">
                    <a16:creationId xmlns:a16="http://schemas.microsoft.com/office/drawing/2014/main" id="{CB706575-4474-1F44-BB18-164004A1EAC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64838" y="6243315"/>
                <a:ext cx="457200" cy="457200"/>
              </a:xfrm>
              <a:prstGeom prst="rect">
                <a:avLst/>
              </a:prstGeom>
            </p:spPr>
          </p:pic>
        </p:grpSp>
        <p:cxnSp>
          <p:nvCxnSpPr>
            <p:cNvPr id="124" name="Straight Arrow Connector 123">
              <a:extLst>
                <a:ext uri="{FF2B5EF4-FFF2-40B4-BE49-F238E27FC236}">
                  <a16:creationId xmlns:a16="http://schemas.microsoft.com/office/drawing/2014/main" id="{9E19D258-E5A2-4B41-98D7-E91C4FA6FC6C}"/>
                </a:ext>
              </a:extLst>
            </p:cNvPr>
            <p:cNvCxnSpPr>
              <a:cxnSpLocks/>
            </p:cNvCxnSpPr>
            <p:nvPr/>
          </p:nvCxnSpPr>
          <p:spPr>
            <a:xfrm flipV="1">
              <a:off x="4872869" y="6452574"/>
              <a:ext cx="0" cy="302577"/>
            </a:xfrm>
            <a:prstGeom prst="straightConnector1">
              <a:avLst/>
            </a:prstGeom>
            <a:noFill/>
            <a:ln w="41275" cap="flat">
              <a:solidFill>
                <a:srgbClr val="8DC53F"/>
              </a:solidFill>
              <a:prstDash val="solid"/>
              <a:miter lim="400000"/>
              <a:headEnd type="none"/>
              <a:tailEnd type="arrow" w="med" len="sm"/>
            </a:ln>
            <a:effectLst/>
          </p:spPr>
          <p:style>
            <a:lnRef idx="0">
              <a:scrgbClr r="0" g="0" b="0"/>
            </a:lnRef>
            <a:fillRef idx="0">
              <a:scrgbClr r="0" g="0" b="0"/>
            </a:fillRef>
            <a:effectRef idx="0">
              <a:scrgbClr r="0" g="0" b="0"/>
            </a:effectRef>
            <a:fontRef idx="none"/>
          </p:style>
        </p:cxnSp>
      </p:grpSp>
      <p:sp>
        <p:nvSpPr>
          <p:cNvPr id="137" name="Rounded Rectangle 136">
            <a:extLst>
              <a:ext uri="{FF2B5EF4-FFF2-40B4-BE49-F238E27FC236}">
                <a16:creationId xmlns:a16="http://schemas.microsoft.com/office/drawing/2014/main" id="{B12138E6-F6E2-3141-A566-AC0C60F854DE}"/>
              </a:ext>
            </a:extLst>
          </p:cNvPr>
          <p:cNvSpPr/>
          <p:nvPr/>
        </p:nvSpPr>
        <p:spPr>
          <a:xfrm>
            <a:off x="5306609" y="3076620"/>
            <a:ext cx="480354" cy="444139"/>
          </a:xfrm>
          <a:prstGeom prst="roundRect">
            <a:avLst>
              <a:gd name="adj" fmla="val 9818"/>
            </a:avLst>
          </a:prstGeom>
          <a:noFill/>
          <a:ln w="19050">
            <a:solidFill>
              <a:srgbClr val="FF0000"/>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defRPr/>
            </a:pPr>
            <a:endParaRPr lang="en-US" sz="1191" dirty="0">
              <a:solidFill>
                <a:srgbClr val="000E5E"/>
              </a:solidFill>
              <a:latin typeface="Helvetica Neue"/>
              <a:cs typeface="Helvetica Neue"/>
            </a:endParaRPr>
          </a:p>
        </p:txBody>
      </p:sp>
      <p:cxnSp>
        <p:nvCxnSpPr>
          <p:cNvPr id="13" name="Straight Arrow Connector 12">
            <a:extLst>
              <a:ext uri="{FF2B5EF4-FFF2-40B4-BE49-F238E27FC236}">
                <a16:creationId xmlns:a16="http://schemas.microsoft.com/office/drawing/2014/main" id="{C5E1A869-3F50-0342-93B4-13F8381F8384}"/>
              </a:ext>
            </a:extLst>
          </p:cNvPr>
          <p:cNvCxnSpPr>
            <a:cxnSpLocks/>
          </p:cNvCxnSpPr>
          <p:nvPr/>
        </p:nvCxnSpPr>
        <p:spPr>
          <a:xfrm>
            <a:off x="851126" y="3715388"/>
            <a:ext cx="266307" cy="0"/>
          </a:xfrm>
          <a:prstGeom prst="straightConnector1">
            <a:avLst/>
          </a:prstGeom>
          <a:ln w="12700">
            <a:solidFill>
              <a:schemeClr val="tx2">
                <a:lumMod val="25000"/>
              </a:schemeClr>
            </a:solidFill>
            <a:headEnd type="triangle"/>
            <a:tailEnd type="triangle"/>
          </a:ln>
        </p:spPr>
        <p:style>
          <a:lnRef idx="2">
            <a:schemeClr val="accent1"/>
          </a:lnRef>
          <a:fillRef idx="0">
            <a:schemeClr val="accent1"/>
          </a:fillRef>
          <a:effectRef idx="1">
            <a:schemeClr val="accent1"/>
          </a:effectRef>
          <a:fontRef idx="minor">
            <a:schemeClr val="tx1"/>
          </a:fontRef>
        </p:style>
      </p:cxnSp>
      <p:grpSp>
        <p:nvGrpSpPr>
          <p:cNvPr id="162" name="Group 161">
            <a:extLst>
              <a:ext uri="{FF2B5EF4-FFF2-40B4-BE49-F238E27FC236}">
                <a16:creationId xmlns:a16="http://schemas.microsoft.com/office/drawing/2014/main" id="{4B9A1D9A-9AB6-A94F-80A0-7A52F60B3D21}"/>
              </a:ext>
            </a:extLst>
          </p:cNvPr>
          <p:cNvGrpSpPr/>
          <p:nvPr/>
        </p:nvGrpSpPr>
        <p:grpSpPr>
          <a:xfrm>
            <a:off x="3445828" y="2298298"/>
            <a:ext cx="384606" cy="354392"/>
            <a:chOff x="5913508" y="4650196"/>
            <a:chExt cx="751660" cy="692612"/>
          </a:xfrm>
        </p:grpSpPr>
        <p:sp>
          <p:nvSpPr>
            <p:cNvPr id="163" name="Shape 252">
              <a:extLst>
                <a:ext uri="{FF2B5EF4-FFF2-40B4-BE49-F238E27FC236}">
                  <a16:creationId xmlns:a16="http://schemas.microsoft.com/office/drawing/2014/main" id="{A16D8914-FF0F-0A4D-80CC-C26F86BFCBCC}"/>
                </a:ext>
              </a:extLst>
            </p:cNvPr>
            <p:cNvSpPr/>
            <p:nvPr/>
          </p:nvSpPr>
          <p:spPr>
            <a:xfrm>
              <a:off x="5913508" y="4650196"/>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defTabSz="685800">
                <a:defRPr sz="1800">
                  <a:solidFill>
                    <a:srgbClr val="FFFFFF"/>
                  </a:solidFill>
                </a:defRPr>
              </a:pPr>
              <a:endParaRPr>
                <a:solidFill>
                  <a:srgbClr val="FFFFFF"/>
                </a:solidFill>
                <a:latin typeface="Arial"/>
              </a:endParaRPr>
            </a:p>
          </p:txBody>
        </p:sp>
        <p:pic>
          <p:nvPicPr>
            <p:cNvPr id="164" name="Picture 163">
              <a:extLst>
                <a:ext uri="{FF2B5EF4-FFF2-40B4-BE49-F238E27FC236}">
                  <a16:creationId xmlns:a16="http://schemas.microsoft.com/office/drawing/2014/main" id="{C90FBBB3-FD4A-F84C-B3B9-D23562D07AD8}"/>
                </a:ext>
              </a:extLst>
            </p:cNvPr>
            <p:cNvPicPr>
              <a:picLocks noChangeAspect="1"/>
            </p:cNvPicPr>
            <p:nvPr/>
          </p:nvPicPr>
          <p:blipFill>
            <a:blip r:embed="rId7">
              <a:biLevel thresh="50000"/>
            </a:blip>
            <a:stretch>
              <a:fillRect/>
            </a:stretch>
          </p:blipFill>
          <p:spPr>
            <a:xfrm>
              <a:off x="6036915" y="4713616"/>
              <a:ext cx="472441" cy="501965"/>
            </a:xfrm>
            <a:prstGeom prst="rect">
              <a:avLst/>
            </a:prstGeom>
          </p:spPr>
        </p:pic>
      </p:grpSp>
      <p:sp>
        <p:nvSpPr>
          <p:cNvPr id="171" name="Rounded Rectangle 170">
            <a:extLst>
              <a:ext uri="{FF2B5EF4-FFF2-40B4-BE49-F238E27FC236}">
                <a16:creationId xmlns:a16="http://schemas.microsoft.com/office/drawing/2014/main" id="{AAAE0E09-B270-0249-8360-0AF57DA7BB5D}"/>
              </a:ext>
            </a:extLst>
          </p:cNvPr>
          <p:cNvSpPr/>
          <p:nvPr/>
        </p:nvSpPr>
        <p:spPr>
          <a:xfrm>
            <a:off x="5113802" y="-1020934"/>
            <a:ext cx="790389" cy="661525"/>
          </a:xfrm>
          <a:prstGeom prst="roundRect">
            <a:avLst>
              <a:gd name="adj" fmla="val 9818"/>
            </a:avLst>
          </a:prstGeom>
          <a:noFill/>
          <a:ln w="38100">
            <a:noFill/>
            <a:prstDash val="sysDot"/>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defRPr/>
            </a:pPr>
            <a:endParaRPr lang="en-US" b="1" dirty="0">
              <a:solidFill>
                <a:srgbClr val="003BC9"/>
              </a:solidFill>
              <a:latin typeface="Helvetica Neue"/>
              <a:cs typeface="Helvetica Neue"/>
            </a:endParaRPr>
          </a:p>
        </p:txBody>
      </p:sp>
      <p:sp>
        <p:nvSpPr>
          <p:cNvPr id="174" name="Rounded Rectangle 173">
            <a:extLst>
              <a:ext uri="{FF2B5EF4-FFF2-40B4-BE49-F238E27FC236}">
                <a16:creationId xmlns:a16="http://schemas.microsoft.com/office/drawing/2014/main" id="{20124916-C32F-104A-A9F2-ED6B3566A67E}"/>
              </a:ext>
            </a:extLst>
          </p:cNvPr>
          <p:cNvSpPr/>
          <p:nvPr/>
        </p:nvSpPr>
        <p:spPr>
          <a:xfrm>
            <a:off x="6492729" y="-1032273"/>
            <a:ext cx="763539" cy="661525"/>
          </a:xfrm>
          <a:prstGeom prst="roundRect">
            <a:avLst>
              <a:gd name="adj" fmla="val 9818"/>
            </a:avLst>
          </a:prstGeom>
          <a:noFill/>
          <a:ln w="38100">
            <a:noFill/>
            <a:prstDash val="lgDash"/>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defRPr/>
            </a:pPr>
            <a:endParaRPr lang="en-US" b="1" dirty="0">
              <a:solidFill>
                <a:srgbClr val="003BC9"/>
              </a:solidFill>
              <a:latin typeface="Helvetica Neue"/>
              <a:cs typeface="Helvetica Neue"/>
            </a:endParaRPr>
          </a:p>
        </p:txBody>
      </p:sp>
      <p:grpSp>
        <p:nvGrpSpPr>
          <p:cNvPr id="193" name="Group 192">
            <a:extLst>
              <a:ext uri="{FF2B5EF4-FFF2-40B4-BE49-F238E27FC236}">
                <a16:creationId xmlns:a16="http://schemas.microsoft.com/office/drawing/2014/main" id="{8F6FE16F-7CF6-6740-A851-F71240D0AC1E}"/>
              </a:ext>
            </a:extLst>
          </p:cNvPr>
          <p:cNvGrpSpPr/>
          <p:nvPr/>
        </p:nvGrpSpPr>
        <p:grpSpPr>
          <a:xfrm>
            <a:off x="8478518" y="1145461"/>
            <a:ext cx="353607" cy="327733"/>
            <a:chOff x="4497040" y="6251014"/>
            <a:chExt cx="751661" cy="692611"/>
          </a:xfrm>
        </p:grpSpPr>
        <p:grpSp>
          <p:nvGrpSpPr>
            <p:cNvPr id="194" name="Group 193">
              <a:extLst>
                <a:ext uri="{FF2B5EF4-FFF2-40B4-BE49-F238E27FC236}">
                  <a16:creationId xmlns:a16="http://schemas.microsoft.com/office/drawing/2014/main" id="{E687CF27-62EE-CA46-AE67-7B2ABED5AE67}"/>
                </a:ext>
              </a:extLst>
            </p:cNvPr>
            <p:cNvGrpSpPr/>
            <p:nvPr/>
          </p:nvGrpSpPr>
          <p:grpSpPr>
            <a:xfrm>
              <a:off x="4497040" y="6251014"/>
              <a:ext cx="751661" cy="692611"/>
              <a:chOff x="5325364" y="6125604"/>
              <a:chExt cx="751661" cy="692611"/>
            </a:xfrm>
          </p:grpSpPr>
          <p:sp>
            <p:nvSpPr>
              <p:cNvPr id="196" name="Shape 252">
                <a:extLst>
                  <a:ext uri="{FF2B5EF4-FFF2-40B4-BE49-F238E27FC236}">
                    <a16:creationId xmlns:a16="http://schemas.microsoft.com/office/drawing/2014/main" id="{81102142-EDB6-8648-AD68-6E8D431B72AC}"/>
                  </a:ext>
                </a:extLst>
              </p:cNvPr>
              <p:cNvSpPr/>
              <p:nvPr/>
            </p:nvSpPr>
            <p:spPr>
              <a:xfrm>
                <a:off x="5325364" y="6125604"/>
                <a:ext cx="751661" cy="69261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defTabSz="685800">
                  <a:defRPr sz="1800">
                    <a:solidFill>
                      <a:srgbClr val="FFFFFF"/>
                    </a:solidFill>
                  </a:defRPr>
                </a:pPr>
                <a:endParaRPr>
                  <a:solidFill>
                    <a:srgbClr val="FFFFFF"/>
                  </a:solidFill>
                  <a:latin typeface="Arial"/>
                </a:endParaRPr>
              </a:p>
            </p:txBody>
          </p:sp>
          <p:pic>
            <p:nvPicPr>
              <p:cNvPr id="197" name="Picture 196">
                <a:extLst>
                  <a:ext uri="{FF2B5EF4-FFF2-40B4-BE49-F238E27FC236}">
                    <a16:creationId xmlns:a16="http://schemas.microsoft.com/office/drawing/2014/main" id="{F1AFE174-58EF-E14A-900B-172660D9AED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64838" y="6243315"/>
                <a:ext cx="457200" cy="457200"/>
              </a:xfrm>
              <a:prstGeom prst="rect">
                <a:avLst/>
              </a:prstGeom>
            </p:spPr>
          </p:pic>
        </p:grpSp>
        <p:cxnSp>
          <p:nvCxnSpPr>
            <p:cNvPr id="195" name="Straight Arrow Connector 194">
              <a:extLst>
                <a:ext uri="{FF2B5EF4-FFF2-40B4-BE49-F238E27FC236}">
                  <a16:creationId xmlns:a16="http://schemas.microsoft.com/office/drawing/2014/main" id="{7E4314AF-4A3C-0841-9484-0B37DE42B109}"/>
                </a:ext>
              </a:extLst>
            </p:cNvPr>
            <p:cNvCxnSpPr>
              <a:cxnSpLocks/>
            </p:cNvCxnSpPr>
            <p:nvPr/>
          </p:nvCxnSpPr>
          <p:spPr>
            <a:xfrm flipV="1">
              <a:off x="4872869" y="6452574"/>
              <a:ext cx="0" cy="302577"/>
            </a:xfrm>
            <a:prstGeom prst="straightConnector1">
              <a:avLst/>
            </a:prstGeom>
            <a:noFill/>
            <a:ln w="41275" cap="flat">
              <a:solidFill>
                <a:srgbClr val="8DC53F"/>
              </a:solidFill>
              <a:prstDash val="solid"/>
              <a:miter lim="400000"/>
              <a:headEnd type="none"/>
              <a:tailEnd type="arrow" w="med" len="sm"/>
            </a:ln>
            <a:effectLst/>
          </p:spPr>
          <p:style>
            <a:lnRef idx="0">
              <a:scrgbClr r="0" g="0" b="0"/>
            </a:lnRef>
            <a:fillRef idx="0">
              <a:scrgbClr r="0" g="0" b="0"/>
            </a:fillRef>
            <a:effectRef idx="0">
              <a:scrgbClr r="0" g="0" b="0"/>
            </a:effectRef>
            <a:fontRef idx="none"/>
          </p:style>
        </p:cxnSp>
      </p:grpSp>
      <p:sp>
        <p:nvSpPr>
          <p:cNvPr id="198" name="Rounded Rectangle 197">
            <a:extLst>
              <a:ext uri="{FF2B5EF4-FFF2-40B4-BE49-F238E27FC236}">
                <a16:creationId xmlns:a16="http://schemas.microsoft.com/office/drawing/2014/main" id="{43BDB9F4-EFDE-2A43-9EFF-6264AC083BE0}"/>
              </a:ext>
            </a:extLst>
          </p:cNvPr>
          <p:cNvSpPr/>
          <p:nvPr/>
        </p:nvSpPr>
        <p:spPr>
          <a:xfrm>
            <a:off x="8474187" y="2665580"/>
            <a:ext cx="417201" cy="227002"/>
          </a:xfrm>
          <a:prstGeom prst="roundRect">
            <a:avLst>
              <a:gd name="adj" fmla="val 9818"/>
            </a:avLst>
          </a:prstGeom>
          <a:noFill/>
          <a:ln w="6350">
            <a:solidFill>
              <a:srgbClr val="FF0000"/>
            </a:solidFill>
            <a:prstDash val="solid"/>
          </a:ln>
          <a:effectLst/>
        </p:spPr>
        <p:style>
          <a:lnRef idx="1">
            <a:schemeClr val="accent1"/>
          </a:lnRef>
          <a:fillRef idx="3">
            <a:schemeClr val="accent1"/>
          </a:fillRef>
          <a:effectRef idx="2">
            <a:schemeClr val="accent1"/>
          </a:effectRef>
          <a:fontRef idx="minor">
            <a:schemeClr val="lt1"/>
          </a:fontRef>
        </p:style>
        <p:txBody>
          <a:bodyPr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r">
              <a:defRPr/>
            </a:pPr>
            <a:endParaRPr lang="en-US" sz="700" dirty="0">
              <a:solidFill>
                <a:srgbClr val="000E5E"/>
              </a:solidFill>
              <a:latin typeface="Arial"/>
              <a:cs typeface="Arial"/>
            </a:endParaRPr>
          </a:p>
        </p:txBody>
      </p:sp>
      <p:pic>
        <p:nvPicPr>
          <p:cNvPr id="199" name="Picture 198">
            <a:extLst>
              <a:ext uri="{FF2B5EF4-FFF2-40B4-BE49-F238E27FC236}">
                <a16:creationId xmlns:a16="http://schemas.microsoft.com/office/drawing/2014/main" id="{2E1964C6-B3E5-FC42-94BE-1C9E8BD06642}"/>
              </a:ext>
            </a:extLst>
          </p:cNvPr>
          <p:cNvPicPr>
            <a:picLocks noChangeAspect="1"/>
          </p:cNvPicPr>
          <p:nvPr/>
        </p:nvPicPr>
        <p:blipFill>
          <a:blip r:embed="rId6"/>
          <a:stretch>
            <a:fillRect/>
          </a:stretch>
        </p:blipFill>
        <p:spPr>
          <a:xfrm>
            <a:off x="8627682" y="2955420"/>
            <a:ext cx="176406" cy="243728"/>
          </a:xfrm>
          <a:prstGeom prst="rect">
            <a:avLst/>
          </a:prstGeom>
        </p:spPr>
      </p:pic>
      <p:sp>
        <p:nvSpPr>
          <p:cNvPr id="200" name="TextBox 199">
            <a:extLst>
              <a:ext uri="{FF2B5EF4-FFF2-40B4-BE49-F238E27FC236}">
                <a16:creationId xmlns:a16="http://schemas.microsoft.com/office/drawing/2014/main" id="{5B09751B-A928-DC48-8873-430B01E6A075}"/>
              </a:ext>
            </a:extLst>
          </p:cNvPr>
          <p:cNvSpPr txBox="1"/>
          <p:nvPr/>
        </p:nvSpPr>
        <p:spPr>
          <a:xfrm>
            <a:off x="7944250" y="3022443"/>
            <a:ext cx="335348" cy="184666"/>
          </a:xfrm>
          <a:prstGeom prst="rect">
            <a:avLst/>
          </a:prstGeom>
          <a:noFill/>
          <a:ln>
            <a:noFill/>
          </a:ln>
        </p:spPr>
        <p:txBody>
          <a:bodyPr wrap="none" rtlCol="0">
            <a:spAutoFit/>
          </a:bodyPr>
          <a:lstStyle/>
          <a:p>
            <a:pPr defTabSz="685800"/>
            <a:r>
              <a:rPr lang="en-US" sz="600" dirty="0">
                <a:solidFill>
                  <a:srgbClr val="003BC9"/>
                </a:solidFill>
                <a:latin typeface="Arial"/>
              </a:rPr>
              <a:t>ACL</a:t>
            </a:r>
          </a:p>
        </p:txBody>
      </p:sp>
      <p:sp>
        <p:nvSpPr>
          <p:cNvPr id="201" name="Rounded Rectangle 200">
            <a:extLst>
              <a:ext uri="{FF2B5EF4-FFF2-40B4-BE49-F238E27FC236}">
                <a16:creationId xmlns:a16="http://schemas.microsoft.com/office/drawing/2014/main" id="{C599FAB3-5B79-A74E-A056-F84AFB0E4ED7}"/>
              </a:ext>
            </a:extLst>
          </p:cNvPr>
          <p:cNvSpPr/>
          <p:nvPr/>
        </p:nvSpPr>
        <p:spPr>
          <a:xfrm>
            <a:off x="8501636" y="3307126"/>
            <a:ext cx="411238" cy="245839"/>
          </a:xfrm>
          <a:prstGeom prst="roundRect">
            <a:avLst>
              <a:gd name="adj" fmla="val 9818"/>
            </a:avLst>
          </a:prstGeom>
          <a:noFill/>
          <a:ln w="19050">
            <a:solidFill>
              <a:srgbClr val="FF0000"/>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defRPr/>
            </a:pPr>
            <a:endParaRPr lang="en-US" dirty="0">
              <a:solidFill>
                <a:srgbClr val="000000"/>
              </a:solidFill>
              <a:latin typeface="Helvetica Neue"/>
              <a:cs typeface="Helvetica Neue"/>
            </a:endParaRPr>
          </a:p>
        </p:txBody>
      </p:sp>
      <p:sp>
        <p:nvSpPr>
          <p:cNvPr id="202" name="TextBox 201">
            <a:extLst>
              <a:ext uri="{FF2B5EF4-FFF2-40B4-BE49-F238E27FC236}">
                <a16:creationId xmlns:a16="http://schemas.microsoft.com/office/drawing/2014/main" id="{393BC196-3258-4F4C-A23D-D4B4C9EAF24F}"/>
              </a:ext>
            </a:extLst>
          </p:cNvPr>
          <p:cNvSpPr txBox="1"/>
          <p:nvPr/>
        </p:nvSpPr>
        <p:spPr>
          <a:xfrm>
            <a:off x="7928349" y="3316652"/>
            <a:ext cx="595035" cy="276999"/>
          </a:xfrm>
          <a:prstGeom prst="rect">
            <a:avLst/>
          </a:prstGeom>
          <a:noFill/>
          <a:ln>
            <a:noFill/>
          </a:ln>
        </p:spPr>
        <p:txBody>
          <a:bodyPr wrap="none" rtlCol="0">
            <a:spAutoFit/>
          </a:bodyPr>
          <a:lstStyle/>
          <a:p>
            <a:pPr defTabSz="685800"/>
            <a:r>
              <a:rPr lang="en-US" sz="600" dirty="0">
                <a:solidFill>
                  <a:srgbClr val="003BC9"/>
                </a:solidFill>
                <a:latin typeface="Arial"/>
              </a:rPr>
              <a:t>SECURITY </a:t>
            </a:r>
            <a:br>
              <a:rPr lang="en-US" sz="600" dirty="0">
                <a:solidFill>
                  <a:srgbClr val="003BC9"/>
                </a:solidFill>
                <a:latin typeface="Arial"/>
              </a:rPr>
            </a:br>
            <a:r>
              <a:rPr lang="en-US" sz="600" dirty="0">
                <a:solidFill>
                  <a:srgbClr val="003BC9"/>
                </a:solidFill>
                <a:latin typeface="Arial"/>
              </a:rPr>
              <a:t>GROUP</a:t>
            </a:r>
          </a:p>
        </p:txBody>
      </p:sp>
      <p:grpSp>
        <p:nvGrpSpPr>
          <p:cNvPr id="205" name="Group 204">
            <a:extLst>
              <a:ext uri="{FF2B5EF4-FFF2-40B4-BE49-F238E27FC236}">
                <a16:creationId xmlns:a16="http://schemas.microsoft.com/office/drawing/2014/main" id="{67DFB173-4B83-2749-A5F4-CEE17F6AC26B}"/>
              </a:ext>
            </a:extLst>
          </p:cNvPr>
          <p:cNvGrpSpPr/>
          <p:nvPr/>
        </p:nvGrpSpPr>
        <p:grpSpPr>
          <a:xfrm>
            <a:off x="8534602" y="3684221"/>
            <a:ext cx="354006" cy="563092"/>
            <a:chOff x="7235726" y="3820443"/>
            <a:chExt cx="663579" cy="1055508"/>
          </a:xfrm>
        </p:grpSpPr>
        <p:pic>
          <p:nvPicPr>
            <p:cNvPr id="206" name="Picture 205">
              <a:extLst>
                <a:ext uri="{FF2B5EF4-FFF2-40B4-BE49-F238E27FC236}">
                  <a16:creationId xmlns:a16="http://schemas.microsoft.com/office/drawing/2014/main" id="{5AC6D61C-4B0B-4440-95A2-12C24B0F3A88}"/>
                </a:ext>
              </a:extLst>
            </p:cNvPr>
            <p:cNvPicPr>
              <a:picLocks noChangeAspect="1"/>
            </p:cNvPicPr>
            <p:nvPr/>
          </p:nvPicPr>
          <p:blipFill>
            <a:blip r:embed="rId8"/>
            <a:stretch>
              <a:fillRect/>
            </a:stretch>
          </p:blipFill>
          <p:spPr>
            <a:xfrm>
              <a:off x="7264617" y="3820443"/>
              <a:ext cx="634688" cy="368301"/>
            </a:xfrm>
            <a:prstGeom prst="rect">
              <a:avLst/>
            </a:prstGeom>
          </p:spPr>
        </p:pic>
        <p:sp>
          <p:nvSpPr>
            <p:cNvPr id="207" name="Shape 254">
              <a:extLst>
                <a:ext uri="{FF2B5EF4-FFF2-40B4-BE49-F238E27FC236}">
                  <a16:creationId xmlns:a16="http://schemas.microsoft.com/office/drawing/2014/main" id="{6CEC11CD-CFE6-F04C-AF1C-6D94172C2B5B}"/>
                </a:ext>
              </a:extLst>
            </p:cNvPr>
            <p:cNvSpPr/>
            <p:nvPr/>
          </p:nvSpPr>
          <p:spPr>
            <a:xfrm>
              <a:off x="7235726" y="4356720"/>
              <a:ext cx="122" cy="51923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defTabSz="685800">
                <a:defRPr sz="1800" b="0">
                  <a:solidFill>
                    <a:srgbClr val="000000"/>
                  </a:solidFill>
                </a:defRPr>
              </a:pPr>
              <a:endParaRPr lang="en-US" dirty="0"/>
            </a:p>
          </p:txBody>
        </p:sp>
      </p:grpSp>
      <p:grpSp>
        <p:nvGrpSpPr>
          <p:cNvPr id="208" name="Group 207">
            <a:extLst>
              <a:ext uri="{FF2B5EF4-FFF2-40B4-BE49-F238E27FC236}">
                <a16:creationId xmlns:a16="http://schemas.microsoft.com/office/drawing/2014/main" id="{4E155F53-D5AD-B847-8BFE-2E88571418F2}"/>
              </a:ext>
            </a:extLst>
          </p:cNvPr>
          <p:cNvGrpSpPr/>
          <p:nvPr/>
        </p:nvGrpSpPr>
        <p:grpSpPr>
          <a:xfrm>
            <a:off x="8523860" y="3955196"/>
            <a:ext cx="308265" cy="316936"/>
            <a:chOff x="7667295" y="5586784"/>
            <a:chExt cx="707233" cy="707233"/>
          </a:xfrm>
          <a:solidFill>
            <a:srgbClr val="92D050"/>
          </a:solidFill>
        </p:grpSpPr>
        <p:sp>
          <p:nvSpPr>
            <p:cNvPr id="209" name="Shape 482">
              <a:extLst>
                <a:ext uri="{FF2B5EF4-FFF2-40B4-BE49-F238E27FC236}">
                  <a16:creationId xmlns:a16="http://schemas.microsoft.com/office/drawing/2014/main" id="{05E72F7B-BB3D-DA42-BCB3-D0660BDE63C5}"/>
                </a:ext>
              </a:extLst>
            </p:cNvPr>
            <p:cNvSpPr/>
            <p:nvPr/>
          </p:nvSpPr>
          <p:spPr>
            <a:xfrm>
              <a:off x="7667295" y="5586784"/>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3175" cap="flat">
              <a:noFill/>
              <a:miter lim="400000"/>
            </a:ln>
            <a:effectLst/>
          </p:spPr>
          <p:txBody>
            <a:bodyPr wrap="square" lIns="0" tIns="0" rIns="0" bIns="0" numCol="1" anchor="ctr">
              <a:noAutofit/>
            </a:bodyPr>
            <a:lstStyle/>
            <a:p>
              <a:pPr defTabSz="685800">
                <a:defRPr sz="1800">
                  <a:solidFill>
                    <a:srgbClr val="FFFFFF"/>
                  </a:solidFill>
                </a:defRPr>
              </a:pPr>
              <a:endParaRPr>
                <a:solidFill>
                  <a:srgbClr val="FFFFFF"/>
                </a:solidFill>
                <a:latin typeface="Arial"/>
              </a:endParaRPr>
            </a:p>
          </p:txBody>
        </p:sp>
        <p:pic>
          <p:nvPicPr>
            <p:cNvPr id="211" name="Picture 210">
              <a:extLst>
                <a:ext uri="{FF2B5EF4-FFF2-40B4-BE49-F238E27FC236}">
                  <a16:creationId xmlns:a16="http://schemas.microsoft.com/office/drawing/2014/main" id="{44CC50C8-8F6D-9143-A2C8-55889F2A2B94}"/>
                </a:ext>
              </a:extLst>
            </p:cNvPr>
            <p:cNvPicPr>
              <a:picLocks noChangeAspect="1"/>
            </p:cNvPicPr>
            <p:nvPr/>
          </p:nvPicPr>
          <p:blipFill>
            <a:blip r:embed="rId9">
              <a:biLevel thresh="50000"/>
            </a:blip>
            <a:stretch>
              <a:fillRect/>
            </a:stretch>
          </p:blipFill>
          <p:spPr>
            <a:xfrm>
              <a:off x="7795344" y="5727446"/>
              <a:ext cx="536694" cy="408906"/>
            </a:xfrm>
            <a:prstGeom prst="rect">
              <a:avLst/>
            </a:prstGeom>
            <a:grpFill/>
          </p:spPr>
        </p:pic>
      </p:grpSp>
      <p:grpSp>
        <p:nvGrpSpPr>
          <p:cNvPr id="213" name="Group 212">
            <a:extLst>
              <a:ext uri="{FF2B5EF4-FFF2-40B4-BE49-F238E27FC236}">
                <a16:creationId xmlns:a16="http://schemas.microsoft.com/office/drawing/2014/main" id="{AF8AD049-A9AF-AE4E-BB5F-B07359DA7F64}"/>
              </a:ext>
            </a:extLst>
          </p:cNvPr>
          <p:cNvGrpSpPr/>
          <p:nvPr/>
        </p:nvGrpSpPr>
        <p:grpSpPr>
          <a:xfrm>
            <a:off x="8510506" y="4371147"/>
            <a:ext cx="335361" cy="309016"/>
            <a:chOff x="5913508" y="4650196"/>
            <a:chExt cx="751660" cy="692612"/>
          </a:xfrm>
        </p:grpSpPr>
        <p:sp>
          <p:nvSpPr>
            <p:cNvPr id="221" name="Shape 252">
              <a:extLst>
                <a:ext uri="{FF2B5EF4-FFF2-40B4-BE49-F238E27FC236}">
                  <a16:creationId xmlns:a16="http://schemas.microsoft.com/office/drawing/2014/main" id="{15325634-D588-0943-8AA4-1388D66ECDC1}"/>
                </a:ext>
              </a:extLst>
            </p:cNvPr>
            <p:cNvSpPr/>
            <p:nvPr/>
          </p:nvSpPr>
          <p:spPr>
            <a:xfrm>
              <a:off x="5913508" y="4650196"/>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defTabSz="685800">
                <a:defRPr sz="1800">
                  <a:solidFill>
                    <a:srgbClr val="FFFFFF"/>
                  </a:solidFill>
                </a:defRPr>
              </a:pPr>
              <a:endParaRPr>
                <a:solidFill>
                  <a:srgbClr val="FFFFFF"/>
                </a:solidFill>
                <a:latin typeface="Arial"/>
              </a:endParaRPr>
            </a:p>
          </p:txBody>
        </p:sp>
        <p:pic>
          <p:nvPicPr>
            <p:cNvPr id="222" name="Picture 221">
              <a:extLst>
                <a:ext uri="{FF2B5EF4-FFF2-40B4-BE49-F238E27FC236}">
                  <a16:creationId xmlns:a16="http://schemas.microsoft.com/office/drawing/2014/main" id="{82E267A8-8A50-214E-8938-54470D26519F}"/>
                </a:ext>
              </a:extLst>
            </p:cNvPr>
            <p:cNvPicPr>
              <a:picLocks noChangeAspect="1"/>
            </p:cNvPicPr>
            <p:nvPr/>
          </p:nvPicPr>
          <p:blipFill>
            <a:blip r:embed="rId7">
              <a:biLevel thresh="50000"/>
            </a:blip>
            <a:stretch>
              <a:fillRect/>
            </a:stretch>
          </p:blipFill>
          <p:spPr>
            <a:xfrm>
              <a:off x="6036915" y="4713616"/>
              <a:ext cx="472441" cy="501965"/>
            </a:xfrm>
            <a:prstGeom prst="rect">
              <a:avLst/>
            </a:prstGeom>
          </p:spPr>
        </p:pic>
      </p:grpSp>
      <p:sp>
        <p:nvSpPr>
          <p:cNvPr id="223" name="TextBox 222">
            <a:extLst>
              <a:ext uri="{FF2B5EF4-FFF2-40B4-BE49-F238E27FC236}">
                <a16:creationId xmlns:a16="http://schemas.microsoft.com/office/drawing/2014/main" id="{0B4434A9-E418-2D43-84C8-6FC5A75EC8B1}"/>
              </a:ext>
            </a:extLst>
          </p:cNvPr>
          <p:cNvSpPr txBox="1"/>
          <p:nvPr/>
        </p:nvSpPr>
        <p:spPr>
          <a:xfrm>
            <a:off x="7928348" y="2732833"/>
            <a:ext cx="497252" cy="184666"/>
          </a:xfrm>
          <a:prstGeom prst="rect">
            <a:avLst/>
          </a:prstGeom>
          <a:noFill/>
          <a:ln>
            <a:noFill/>
          </a:ln>
        </p:spPr>
        <p:txBody>
          <a:bodyPr wrap="none" rtlCol="0">
            <a:spAutoFit/>
          </a:bodyPr>
          <a:lstStyle/>
          <a:p>
            <a:pPr defTabSz="685800"/>
            <a:r>
              <a:rPr lang="en-US" sz="600" dirty="0">
                <a:solidFill>
                  <a:srgbClr val="003BC9"/>
                </a:solidFill>
                <a:latin typeface="Arial"/>
              </a:rPr>
              <a:t>SUBNET</a:t>
            </a:r>
          </a:p>
        </p:txBody>
      </p:sp>
      <p:sp>
        <p:nvSpPr>
          <p:cNvPr id="224" name="Rounded Rectangle 223">
            <a:extLst>
              <a:ext uri="{FF2B5EF4-FFF2-40B4-BE49-F238E27FC236}">
                <a16:creationId xmlns:a16="http://schemas.microsoft.com/office/drawing/2014/main" id="{28033418-D8EC-BE49-956F-BE80A2DE3D01}"/>
              </a:ext>
            </a:extLst>
          </p:cNvPr>
          <p:cNvSpPr/>
          <p:nvPr/>
        </p:nvSpPr>
        <p:spPr>
          <a:xfrm>
            <a:off x="8470222" y="1973534"/>
            <a:ext cx="395195" cy="203992"/>
          </a:xfrm>
          <a:prstGeom prst="roundRect">
            <a:avLst>
              <a:gd name="adj" fmla="val 9818"/>
            </a:avLst>
          </a:prstGeom>
          <a:noFill/>
          <a:ln w="38100">
            <a:solidFill>
              <a:srgbClr val="4378BB"/>
            </a:solidFill>
            <a:prstDash val="sysDot"/>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defRPr/>
            </a:pPr>
            <a:endParaRPr lang="en-US" dirty="0">
              <a:solidFill>
                <a:srgbClr val="000000"/>
              </a:solidFill>
              <a:latin typeface="Helvetica Neue"/>
              <a:cs typeface="Helvetica Neue"/>
            </a:endParaRPr>
          </a:p>
        </p:txBody>
      </p:sp>
      <p:sp>
        <p:nvSpPr>
          <p:cNvPr id="225" name="Rounded Rectangle 224">
            <a:extLst>
              <a:ext uri="{FF2B5EF4-FFF2-40B4-BE49-F238E27FC236}">
                <a16:creationId xmlns:a16="http://schemas.microsoft.com/office/drawing/2014/main" id="{B16F59F4-C064-884E-9890-EECAC52FB2D7}"/>
              </a:ext>
            </a:extLst>
          </p:cNvPr>
          <p:cNvSpPr/>
          <p:nvPr/>
        </p:nvSpPr>
        <p:spPr>
          <a:xfrm>
            <a:off x="8471816" y="2316440"/>
            <a:ext cx="390605" cy="214440"/>
          </a:xfrm>
          <a:prstGeom prst="roundRect">
            <a:avLst>
              <a:gd name="adj" fmla="val 9818"/>
            </a:avLst>
          </a:prstGeom>
          <a:noFill/>
          <a:ln w="38100">
            <a:solidFill>
              <a:srgbClr val="4378BB"/>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defRPr/>
            </a:pPr>
            <a:endParaRPr lang="en-US" dirty="0">
              <a:solidFill>
                <a:srgbClr val="000000"/>
              </a:solidFill>
              <a:latin typeface="Helvetica Neue"/>
              <a:cs typeface="Helvetica Neue"/>
            </a:endParaRPr>
          </a:p>
        </p:txBody>
      </p:sp>
      <p:sp>
        <p:nvSpPr>
          <p:cNvPr id="226" name="Shape 254">
            <a:extLst>
              <a:ext uri="{FF2B5EF4-FFF2-40B4-BE49-F238E27FC236}">
                <a16:creationId xmlns:a16="http://schemas.microsoft.com/office/drawing/2014/main" id="{2518FB7F-C34A-B34C-B7B0-9E560ADEA6CE}"/>
              </a:ext>
            </a:extLst>
          </p:cNvPr>
          <p:cNvSpPr/>
          <p:nvPr/>
        </p:nvSpPr>
        <p:spPr>
          <a:xfrm>
            <a:off x="8031789" y="3757318"/>
            <a:ext cx="387887" cy="92333"/>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lvl1pPr>
              <a:defRPr sz="800" b="1">
                <a:solidFill>
                  <a:srgbClr val="4277BB"/>
                </a:solidFill>
                <a:latin typeface="Helvetica"/>
                <a:ea typeface="Helvetica"/>
                <a:cs typeface="Helvetica"/>
                <a:sym typeface="Helvetica"/>
              </a:defRPr>
            </a:lvl1pPr>
          </a:lstStyle>
          <a:p>
            <a:pPr defTabSz="685800">
              <a:defRPr sz="1800" b="0">
                <a:solidFill>
                  <a:srgbClr val="000000"/>
                </a:solidFill>
              </a:defRPr>
            </a:pPr>
            <a:r>
              <a:rPr lang="en-US" sz="600" b="0" dirty="0">
                <a:solidFill>
                  <a:srgbClr val="003BC9"/>
                </a:solidFill>
                <a:latin typeface="Arial"/>
              </a:rPr>
              <a:t>FIP</a:t>
            </a:r>
            <a:endParaRPr sz="600" b="0" dirty="0">
              <a:solidFill>
                <a:srgbClr val="003BC9"/>
              </a:solidFill>
              <a:latin typeface="Arial"/>
            </a:endParaRPr>
          </a:p>
        </p:txBody>
      </p:sp>
      <p:sp>
        <p:nvSpPr>
          <p:cNvPr id="227" name="Shape 254">
            <a:extLst>
              <a:ext uri="{FF2B5EF4-FFF2-40B4-BE49-F238E27FC236}">
                <a16:creationId xmlns:a16="http://schemas.microsoft.com/office/drawing/2014/main" id="{2657E81E-92C7-B848-AE4B-EF9107AF0D11}"/>
              </a:ext>
            </a:extLst>
          </p:cNvPr>
          <p:cNvSpPr/>
          <p:nvPr/>
        </p:nvSpPr>
        <p:spPr>
          <a:xfrm>
            <a:off x="7999499" y="4051243"/>
            <a:ext cx="383118" cy="184666"/>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defTabSz="685800">
              <a:defRPr sz="1800" b="0">
                <a:solidFill>
                  <a:srgbClr val="000000"/>
                </a:solidFill>
              </a:defRPr>
            </a:pPr>
            <a:r>
              <a:rPr lang="en-US" sz="600" b="0" dirty="0">
                <a:solidFill>
                  <a:srgbClr val="003BC9"/>
                </a:solidFill>
                <a:latin typeface="Arial"/>
              </a:rPr>
              <a:t>PUBLIC </a:t>
            </a:r>
          </a:p>
          <a:p>
            <a:pPr defTabSz="685800">
              <a:defRPr sz="1800" b="0">
                <a:solidFill>
                  <a:srgbClr val="000000"/>
                </a:solidFill>
              </a:defRPr>
            </a:pPr>
            <a:r>
              <a:rPr lang="en-US" sz="600" b="0" dirty="0">
                <a:solidFill>
                  <a:srgbClr val="003BC9"/>
                </a:solidFill>
                <a:latin typeface="Arial"/>
              </a:rPr>
              <a:t>GATEWAY</a:t>
            </a:r>
          </a:p>
        </p:txBody>
      </p:sp>
      <p:sp>
        <p:nvSpPr>
          <p:cNvPr id="229" name="TextBox 228">
            <a:extLst>
              <a:ext uri="{FF2B5EF4-FFF2-40B4-BE49-F238E27FC236}">
                <a16:creationId xmlns:a16="http://schemas.microsoft.com/office/drawing/2014/main" id="{6F7F6D90-56D4-6143-B1CD-727A1CE902F8}"/>
              </a:ext>
            </a:extLst>
          </p:cNvPr>
          <p:cNvSpPr txBox="1"/>
          <p:nvPr/>
        </p:nvSpPr>
        <p:spPr>
          <a:xfrm>
            <a:off x="7928348" y="2355762"/>
            <a:ext cx="397866" cy="184666"/>
          </a:xfrm>
          <a:prstGeom prst="rect">
            <a:avLst/>
          </a:prstGeom>
          <a:noFill/>
          <a:ln>
            <a:noFill/>
          </a:ln>
        </p:spPr>
        <p:txBody>
          <a:bodyPr wrap="none" rtlCol="0">
            <a:spAutoFit/>
          </a:bodyPr>
          <a:lstStyle/>
          <a:p>
            <a:pPr defTabSz="685800"/>
            <a:r>
              <a:rPr lang="en-US" sz="600" dirty="0">
                <a:solidFill>
                  <a:srgbClr val="003BC9"/>
                </a:solidFill>
                <a:latin typeface="Arial"/>
              </a:rPr>
              <a:t>ZONE</a:t>
            </a:r>
          </a:p>
        </p:txBody>
      </p:sp>
      <p:sp>
        <p:nvSpPr>
          <p:cNvPr id="230" name="TextBox 229">
            <a:extLst>
              <a:ext uri="{FF2B5EF4-FFF2-40B4-BE49-F238E27FC236}">
                <a16:creationId xmlns:a16="http://schemas.microsoft.com/office/drawing/2014/main" id="{0707E50D-BB8A-5343-8F0B-D22B36F36C5D}"/>
              </a:ext>
            </a:extLst>
          </p:cNvPr>
          <p:cNvSpPr txBox="1"/>
          <p:nvPr/>
        </p:nvSpPr>
        <p:spPr>
          <a:xfrm>
            <a:off x="7928348" y="1978691"/>
            <a:ext cx="487634" cy="184666"/>
          </a:xfrm>
          <a:prstGeom prst="rect">
            <a:avLst/>
          </a:prstGeom>
          <a:noFill/>
          <a:ln>
            <a:noFill/>
          </a:ln>
        </p:spPr>
        <p:txBody>
          <a:bodyPr wrap="none" rtlCol="0">
            <a:spAutoFit/>
          </a:bodyPr>
          <a:lstStyle/>
          <a:p>
            <a:pPr defTabSz="685800"/>
            <a:r>
              <a:rPr lang="en-US" sz="600" dirty="0">
                <a:solidFill>
                  <a:srgbClr val="003BC9"/>
                </a:solidFill>
                <a:latin typeface="Arial"/>
              </a:rPr>
              <a:t>REGION</a:t>
            </a:r>
          </a:p>
        </p:txBody>
      </p:sp>
      <p:sp>
        <p:nvSpPr>
          <p:cNvPr id="231" name="Shape 254">
            <a:extLst>
              <a:ext uri="{FF2B5EF4-FFF2-40B4-BE49-F238E27FC236}">
                <a16:creationId xmlns:a16="http://schemas.microsoft.com/office/drawing/2014/main" id="{FC61599C-D682-A048-9B5B-BDAD14D887D4}"/>
              </a:ext>
            </a:extLst>
          </p:cNvPr>
          <p:cNvSpPr/>
          <p:nvPr/>
        </p:nvSpPr>
        <p:spPr>
          <a:xfrm>
            <a:off x="8033961" y="1238914"/>
            <a:ext cx="357470" cy="184666"/>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defTabSz="685800">
              <a:defRPr sz="1800" b="0">
                <a:solidFill>
                  <a:srgbClr val="000000"/>
                </a:solidFill>
              </a:defRPr>
            </a:pPr>
            <a:r>
              <a:rPr lang="en-US" sz="600" b="0" dirty="0">
                <a:solidFill>
                  <a:srgbClr val="003BC9"/>
                </a:solidFill>
                <a:latin typeface="Arial"/>
              </a:rPr>
              <a:t>VIRTUAL </a:t>
            </a:r>
          </a:p>
          <a:p>
            <a:pPr defTabSz="685800">
              <a:defRPr sz="1800" b="0">
                <a:solidFill>
                  <a:srgbClr val="000000"/>
                </a:solidFill>
              </a:defRPr>
            </a:pPr>
            <a:r>
              <a:rPr lang="en-US" sz="600" b="0" dirty="0">
                <a:solidFill>
                  <a:srgbClr val="003BC9"/>
                </a:solidFill>
                <a:latin typeface="Arial"/>
              </a:rPr>
              <a:t>MACHINE</a:t>
            </a:r>
            <a:endParaRPr sz="600" b="0" dirty="0">
              <a:solidFill>
                <a:srgbClr val="003BC9"/>
              </a:solidFill>
              <a:latin typeface="Arial"/>
            </a:endParaRPr>
          </a:p>
        </p:txBody>
      </p:sp>
      <p:sp>
        <p:nvSpPr>
          <p:cNvPr id="232" name="TextBox 231">
            <a:extLst>
              <a:ext uri="{FF2B5EF4-FFF2-40B4-BE49-F238E27FC236}">
                <a16:creationId xmlns:a16="http://schemas.microsoft.com/office/drawing/2014/main" id="{B084F844-9FE3-8D40-B068-C2B6F16024EB}"/>
              </a:ext>
            </a:extLst>
          </p:cNvPr>
          <p:cNvSpPr txBox="1"/>
          <p:nvPr/>
        </p:nvSpPr>
        <p:spPr>
          <a:xfrm>
            <a:off x="7941363" y="4847048"/>
            <a:ext cx="336952" cy="200055"/>
          </a:xfrm>
          <a:prstGeom prst="rect">
            <a:avLst/>
          </a:prstGeom>
          <a:noFill/>
          <a:ln>
            <a:noFill/>
          </a:ln>
        </p:spPr>
        <p:txBody>
          <a:bodyPr wrap="none" rtlCol="0">
            <a:spAutoFit/>
          </a:bodyPr>
          <a:lstStyle/>
          <a:p>
            <a:pPr defTabSz="685800"/>
            <a:r>
              <a:rPr lang="en-US" sz="700" dirty="0">
                <a:solidFill>
                  <a:srgbClr val="003BC9"/>
                </a:solidFill>
                <a:latin typeface="Arial"/>
              </a:rPr>
              <a:t>CIS</a:t>
            </a:r>
          </a:p>
        </p:txBody>
      </p:sp>
      <p:grpSp>
        <p:nvGrpSpPr>
          <p:cNvPr id="236" name="Group 235">
            <a:extLst>
              <a:ext uri="{FF2B5EF4-FFF2-40B4-BE49-F238E27FC236}">
                <a16:creationId xmlns:a16="http://schemas.microsoft.com/office/drawing/2014/main" id="{3223F413-76DE-4F4C-96F7-C804D54A316D}"/>
              </a:ext>
            </a:extLst>
          </p:cNvPr>
          <p:cNvGrpSpPr/>
          <p:nvPr/>
        </p:nvGrpSpPr>
        <p:grpSpPr>
          <a:xfrm>
            <a:off x="8473230" y="1558417"/>
            <a:ext cx="350420" cy="322892"/>
            <a:chOff x="9079753" y="2125749"/>
            <a:chExt cx="751660" cy="692612"/>
          </a:xfrm>
        </p:grpSpPr>
        <p:sp>
          <p:nvSpPr>
            <p:cNvPr id="237" name="Shape 252">
              <a:extLst>
                <a:ext uri="{FF2B5EF4-FFF2-40B4-BE49-F238E27FC236}">
                  <a16:creationId xmlns:a16="http://schemas.microsoft.com/office/drawing/2014/main" id="{44DD59D3-EE04-FC4A-B60C-4B1D7943749E}"/>
                </a:ext>
              </a:extLst>
            </p:cNvPr>
            <p:cNvSpPr/>
            <p:nvPr/>
          </p:nvSpPr>
          <p:spPr>
            <a:xfrm>
              <a:off x="9079753" y="2125749"/>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defTabSz="685800">
                <a:defRPr sz="1800">
                  <a:solidFill>
                    <a:srgbClr val="FFFFFF"/>
                  </a:solidFill>
                </a:defRPr>
              </a:pPr>
              <a:endParaRPr>
                <a:solidFill>
                  <a:srgbClr val="FFFFFF"/>
                </a:solidFill>
                <a:latin typeface="Arial"/>
              </a:endParaRPr>
            </a:p>
          </p:txBody>
        </p:sp>
        <p:pic>
          <p:nvPicPr>
            <p:cNvPr id="238" name="Picture 237">
              <a:extLst>
                <a:ext uri="{FF2B5EF4-FFF2-40B4-BE49-F238E27FC236}">
                  <a16:creationId xmlns:a16="http://schemas.microsoft.com/office/drawing/2014/main" id="{2BB288F1-FE16-B543-83D7-1BA2D23EA0A4}"/>
                </a:ext>
              </a:extLst>
            </p:cNvPr>
            <p:cNvPicPr>
              <a:picLocks noChangeAspect="1"/>
            </p:cNvPicPr>
            <p:nvPr/>
          </p:nvPicPr>
          <p:blipFill>
            <a:blip r:embed="rId10">
              <a:biLevel thresh="25000"/>
              <a:extLst>
                <a:ext uri="{28A0092B-C50C-407E-A947-70E740481C1C}">
                  <a14:useLocalDpi xmlns:a14="http://schemas.microsoft.com/office/drawing/2010/main" val="0"/>
                </a:ext>
              </a:extLst>
            </a:blip>
            <a:stretch>
              <a:fillRect/>
            </a:stretch>
          </p:blipFill>
          <p:spPr>
            <a:xfrm>
              <a:off x="9184520" y="2163926"/>
              <a:ext cx="555409" cy="555409"/>
            </a:xfrm>
            <a:prstGeom prst="rect">
              <a:avLst/>
            </a:prstGeom>
          </p:spPr>
        </p:pic>
      </p:grpSp>
      <p:sp>
        <p:nvSpPr>
          <p:cNvPr id="239" name="Shape 254">
            <a:extLst>
              <a:ext uri="{FF2B5EF4-FFF2-40B4-BE49-F238E27FC236}">
                <a16:creationId xmlns:a16="http://schemas.microsoft.com/office/drawing/2014/main" id="{5BAB9877-6238-EC4B-B47A-12D0D5412D7A}"/>
              </a:ext>
            </a:extLst>
          </p:cNvPr>
          <p:cNvSpPr/>
          <p:nvPr/>
        </p:nvSpPr>
        <p:spPr>
          <a:xfrm>
            <a:off x="8032321" y="1638582"/>
            <a:ext cx="325410" cy="184666"/>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spAutoFit/>
          </a:bodyPr>
          <a:lstStyle>
            <a:lvl1pPr>
              <a:defRPr sz="800" b="1">
                <a:solidFill>
                  <a:srgbClr val="4277BB"/>
                </a:solidFill>
                <a:latin typeface="Helvetica"/>
                <a:ea typeface="Helvetica"/>
                <a:cs typeface="Helvetica"/>
                <a:sym typeface="Helvetica"/>
              </a:defRPr>
            </a:lvl1pPr>
          </a:lstStyle>
          <a:p>
            <a:pPr defTabSz="685800">
              <a:defRPr sz="1800" b="0">
                <a:solidFill>
                  <a:srgbClr val="000000"/>
                </a:solidFill>
              </a:defRPr>
            </a:pPr>
            <a:r>
              <a:rPr lang="en-US" sz="600" b="0" dirty="0">
                <a:latin typeface="IBM Plex Mono" panose="020B0509050203000203" pitchFamily="49" charset="77"/>
              </a:rPr>
              <a:t>BLOCK </a:t>
            </a:r>
          </a:p>
          <a:p>
            <a:pPr defTabSz="685800">
              <a:defRPr sz="1800" b="0">
                <a:solidFill>
                  <a:srgbClr val="000000"/>
                </a:solidFill>
              </a:defRPr>
            </a:pPr>
            <a:r>
              <a:rPr lang="en-US" sz="600" b="0" dirty="0">
                <a:latin typeface="IBM Plex Mono" panose="020B0509050203000203" pitchFamily="49" charset="77"/>
              </a:rPr>
              <a:t>STORAGE</a:t>
            </a:r>
            <a:endParaRPr sz="600" b="0" dirty="0">
              <a:latin typeface="IBM Plex Mono" panose="020B0509050203000203" pitchFamily="49" charset="77"/>
            </a:endParaRPr>
          </a:p>
        </p:txBody>
      </p:sp>
      <p:grpSp>
        <p:nvGrpSpPr>
          <p:cNvPr id="240" name="Group 239">
            <a:extLst>
              <a:ext uri="{FF2B5EF4-FFF2-40B4-BE49-F238E27FC236}">
                <a16:creationId xmlns:a16="http://schemas.microsoft.com/office/drawing/2014/main" id="{E5F238FC-9828-D64F-97E5-74E1BEADC7C2}"/>
              </a:ext>
            </a:extLst>
          </p:cNvPr>
          <p:cNvGrpSpPr/>
          <p:nvPr/>
        </p:nvGrpSpPr>
        <p:grpSpPr>
          <a:xfrm>
            <a:off x="4864066" y="4143576"/>
            <a:ext cx="350420" cy="322892"/>
            <a:chOff x="9079753" y="2125749"/>
            <a:chExt cx="751660" cy="692612"/>
          </a:xfrm>
        </p:grpSpPr>
        <p:sp>
          <p:nvSpPr>
            <p:cNvPr id="241" name="Shape 252">
              <a:extLst>
                <a:ext uri="{FF2B5EF4-FFF2-40B4-BE49-F238E27FC236}">
                  <a16:creationId xmlns:a16="http://schemas.microsoft.com/office/drawing/2014/main" id="{98D7905A-0AF9-3343-86B4-884FABD6BF20}"/>
                </a:ext>
              </a:extLst>
            </p:cNvPr>
            <p:cNvSpPr/>
            <p:nvPr/>
          </p:nvSpPr>
          <p:spPr>
            <a:xfrm>
              <a:off x="9079753" y="2125749"/>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defTabSz="685800">
                <a:defRPr sz="1800">
                  <a:solidFill>
                    <a:srgbClr val="FFFFFF"/>
                  </a:solidFill>
                </a:defRPr>
              </a:pPr>
              <a:endParaRPr>
                <a:solidFill>
                  <a:srgbClr val="FFFFFF"/>
                </a:solidFill>
                <a:latin typeface="Arial"/>
              </a:endParaRPr>
            </a:p>
          </p:txBody>
        </p:sp>
        <p:pic>
          <p:nvPicPr>
            <p:cNvPr id="242" name="Picture 241">
              <a:extLst>
                <a:ext uri="{FF2B5EF4-FFF2-40B4-BE49-F238E27FC236}">
                  <a16:creationId xmlns:a16="http://schemas.microsoft.com/office/drawing/2014/main" id="{1F073489-C655-BB4E-BFD8-E3A385022DA8}"/>
                </a:ext>
              </a:extLst>
            </p:cNvPr>
            <p:cNvPicPr>
              <a:picLocks noChangeAspect="1"/>
            </p:cNvPicPr>
            <p:nvPr/>
          </p:nvPicPr>
          <p:blipFill>
            <a:blip r:embed="rId10">
              <a:biLevel thresh="25000"/>
              <a:extLst>
                <a:ext uri="{28A0092B-C50C-407E-A947-70E740481C1C}">
                  <a14:useLocalDpi xmlns:a14="http://schemas.microsoft.com/office/drawing/2010/main" val="0"/>
                </a:ext>
              </a:extLst>
            </a:blip>
            <a:stretch>
              <a:fillRect/>
            </a:stretch>
          </p:blipFill>
          <p:spPr>
            <a:xfrm>
              <a:off x="9184520" y="2163926"/>
              <a:ext cx="555409" cy="555409"/>
            </a:xfrm>
            <a:prstGeom prst="rect">
              <a:avLst/>
            </a:prstGeom>
          </p:spPr>
        </p:pic>
      </p:grpSp>
      <p:grpSp>
        <p:nvGrpSpPr>
          <p:cNvPr id="243" name="Group 242">
            <a:extLst>
              <a:ext uri="{FF2B5EF4-FFF2-40B4-BE49-F238E27FC236}">
                <a16:creationId xmlns:a16="http://schemas.microsoft.com/office/drawing/2014/main" id="{8DBD02CF-D17F-844F-8191-BFE4931770A2}"/>
              </a:ext>
            </a:extLst>
          </p:cNvPr>
          <p:cNvGrpSpPr/>
          <p:nvPr/>
        </p:nvGrpSpPr>
        <p:grpSpPr>
          <a:xfrm>
            <a:off x="3157156" y="4143576"/>
            <a:ext cx="350420" cy="322892"/>
            <a:chOff x="9079753" y="2125749"/>
            <a:chExt cx="751660" cy="692612"/>
          </a:xfrm>
        </p:grpSpPr>
        <p:sp>
          <p:nvSpPr>
            <p:cNvPr id="244" name="Shape 252">
              <a:extLst>
                <a:ext uri="{FF2B5EF4-FFF2-40B4-BE49-F238E27FC236}">
                  <a16:creationId xmlns:a16="http://schemas.microsoft.com/office/drawing/2014/main" id="{5AC7D7A5-ADFC-894A-B813-1D17A2291A3D}"/>
                </a:ext>
              </a:extLst>
            </p:cNvPr>
            <p:cNvSpPr/>
            <p:nvPr/>
          </p:nvSpPr>
          <p:spPr>
            <a:xfrm>
              <a:off x="9079753" y="2125749"/>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defTabSz="685800">
                <a:defRPr sz="1800">
                  <a:solidFill>
                    <a:srgbClr val="FFFFFF"/>
                  </a:solidFill>
                </a:defRPr>
              </a:pPr>
              <a:endParaRPr>
                <a:solidFill>
                  <a:srgbClr val="FFFFFF"/>
                </a:solidFill>
                <a:latin typeface="Arial"/>
              </a:endParaRPr>
            </a:p>
          </p:txBody>
        </p:sp>
        <p:pic>
          <p:nvPicPr>
            <p:cNvPr id="245" name="Picture 244">
              <a:extLst>
                <a:ext uri="{FF2B5EF4-FFF2-40B4-BE49-F238E27FC236}">
                  <a16:creationId xmlns:a16="http://schemas.microsoft.com/office/drawing/2014/main" id="{747A3BA2-F4CA-1841-AD4B-BA75FCC67410}"/>
                </a:ext>
              </a:extLst>
            </p:cNvPr>
            <p:cNvPicPr>
              <a:picLocks noChangeAspect="1"/>
            </p:cNvPicPr>
            <p:nvPr/>
          </p:nvPicPr>
          <p:blipFill>
            <a:blip r:embed="rId10">
              <a:biLevel thresh="25000"/>
              <a:extLst>
                <a:ext uri="{28A0092B-C50C-407E-A947-70E740481C1C}">
                  <a14:useLocalDpi xmlns:a14="http://schemas.microsoft.com/office/drawing/2010/main" val="0"/>
                </a:ext>
              </a:extLst>
            </a:blip>
            <a:stretch>
              <a:fillRect/>
            </a:stretch>
          </p:blipFill>
          <p:spPr>
            <a:xfrm>
              <a:off x="9184520" y="2163926"/>
              <a:ext cx="555409" cy="555409"/>
            </a:xfrm>
            <a:prstGeom prst="rect">
              <a:avLst/>
            </a:prstGeom>
          </p:spPr>
        </p:pic>
      </p:grpSp>
      <p:sp>
        <p:nvSpPr>
          <p:cNvPr id="246" name="Shape 65">
            <a:extLst>
              <a:ext uri="{FF2B5EF4-FFF2-40B4-BE49-F238E27FC236}">
                <a16:creationId xmlns:a16="http://schemas.microsoft.com/office/drawing/2014/main" id="{BF6FD699-CC80-D249-8F63-C162FF91617A}"/>
              </a:ext>
            </a:extLst>
          </p:cNvPr>
          <p:cNvSpPr/>
          <p:nvPr/>
        </p:nvSpPr>
        <p:spPr>
          <a:xfrm>
            <a:off x="8111016" y="976414"/>
            <a:ext cx="751404" cy="123111"/>
          </a:xfrm>
          <a:prstGeom prst="rect">
            <a:avLst/>
          </a:prstGeom>
          <a:ln w="3175">
            <a:miter lim="400000"/>
          </a:ln>
          <a:extLst>
            <a:ext uri="{C572A759-6A51-4108-AA02-DFA0A04FC94B}">
              <ma14:wrappingTextBoxFlag xmlns:ma14="http://schemas.microsoft.com/office/mac/drawingml/2011/main" xmlns="" val="1"/>
            </a:ext>
          </a:extLst>
        </p:spPr>
        <p:txBody>
          <a:bodyPr wrap="square" lIns="0" tIns="0" rIns="0" bIns="0">
            <a:spAutoFit/>
          </a:bodyPr>
          <a:lstStyle>
            <a:lvl1pPr algn="l">
              <a:defRPr sz="1000" b="1">
                <a:solidFill>
                  <a:srgbClr val="4277BB"/>
                </a:solidFill>
                <a:latin typeface="Helvetica"/>
                <a:ea typeface="Helvetica"/>
                <a:cs typeface="Helvetica"/>
                <a:sym typeface="Helvetica"/>
              </a:defRPr>
            </a:lvl1pPr>
          </a:lstStyle>
          <a:p>
            <a:pPr algn="ctr" defTabSz="685800">
              <a:defRPr sz="1800" b="0">
                <a:solidFill>
                  <a:srgbClr val="000000"/>
                </a:solidFill>
              </a:defRPr>
            </a:pPr>
            <a:r>
              <a:rPr lang="en-US" sz="800" dirty="0"/>
              <a:t>KEY</a:t>
            </a:r>
            <a:endParaRPr sz="800" dirty="0"/>
          </a:p>
        </p:txBody>
      </p:sp>
      <p:grpSp>
        <p:nvGrpSpPr>
          <p:cNvPr id="247" name="Group 246">
            <a:extLst>
              <a:ext uri="{FF2B5EF4-FFF2-40B4-BE49-F238E27FC236}">
                <a16:creationId xmlns:a16="http://schemas.microsoft.com/office/drawing/2014/main" id="{CD202F3A-C91B-A14C-B3BD-4EA923B03EE7}"/>
              </a:ext>
            </a:extLst>
          </p:cNvPr>
          <p:cNvGrpSpPr/>
          <p:nvPr/>
        </p:nvGrpSpPr>
        <p:grpSpPr>
          <a:xfrm>
            <a:off x="1129697" y="3481409"/>
            <a:ext cx="439008" cy="439008"/>
            <a:chOff x="577919" y="3804764"/>
            <a:chExt cx="439008" cy="439008"/>
          </a:xfrm>
        </p:grpSpPr>
        <p:sp>
          <p:nvSpPr>
            <p:cNvPr id="248" name="Shape 482">
              <a:extLst>
                <a:ext uri="{FF2B5EF4-FFF2-40B4-BE49-F238E27FC236}">
                  <a16:creationId xmlns:a16="http://schemas.microsoft.com/office/drawing/2014/main" id="{7F2956CE-3C33-D244-B78A-ACB191AAA69B}"/>
                </a:ext>
              </a:extLst>
            </p:cNvPr>
            <p:cNvSpPr/>
            <p:nvPr/>
          </p:nvSpPr>
          <p:spPr>
            <a:xfrm>
              <a:off x="577919" y="3804764"/>
              <a:ext cx="439008" cy="43900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92D050"/>
            </a:solidFill>
            <a:ln w="3175" cap="flat">
              <a:solidFill>
                <a:schemeClr val="tx2">
                  <a:lumMod val="90000"/>
                </a:schemeClr>
              </a:solidFill>
              <a:miter lim="400000"/>
            </a:ln>
            <a:effectLst/>
          </p:spPr>
          <p:txBody>
            <a:bodyPr wrap="square" lIns="0" tIns="0" rIns="0" bIns="0" numCol="1" anchor="ctr">
              <a:noAutofit/>
            </a:bodyPr>
            <a:lstStyle/>
            <a:p>
              <a:pPr defTabSz="685800">
                <a:defRPr sz="1800">
                  <a:solidFill>
                    <a:srgbClr val="FFFFFF"/>
                  </a:solidFill>
                </a:defRPr>
              </a:pPr>
              <a:endParaRPr>
                <a:solidFill>
                  <a:srgbClr val="FFFFFF"/>
                </a:solidFill>
                <a:latin typeface="Arial"/>
              </a:endParaRPr>
            </a:p>
          </p:txBody>
        </p:sp>
        <p:pic>
          <p:nvPicPr>
            <p:cNvPr id="249" name="Graphic 248">
              <a:extLst>
                <a:ext uri="{FF2B5EF4-FFF2-40B4-BE49-F238E27FC236}">
                  <a16:creationId xmlns:a16="http://schemas.microsoft.com/office/drawing/2014/main" id="{83CED90E-07E0-9A44-8234-ADF133A8AE58}"/>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77919" y="3814369"/>
              <a:ext cx="401394" cy="401394"/>
            </a:xfrm>
            <a:prstGeom prst="rect">
              <a:avLst/>
            </a:prstGeom>
          </p:spPr>
        </p:pic>
      </p:grpSp>
      <p:grpSp>
        <p:nvGrpSpPr>
          <p:cNvPr id="250" name="Group 249">
            <a:extLst>
              <a:ext uri="{FF2B5EF4-FFF2-40B4-BE49-F238E27FC236}">
                <a16:creationId xmlns:a16="http://schemas.microsoft.com/office/drawing/2014/main" id="{060B3968-DA5B-0847-A40D-79EBEF60CB1D}"/>
              </a:ext>
            </a:extLst>
          </p:cNvPr>
          <p:cNvGrpSpPr/>
          <p:nvPr/>
        </p:nvGrpSpPr>
        <p:grpSpPr>
          <a:xfrm>
            <a:off x="8516537" y="4800170"/>
            <a:ext cx="353594" cy="353594"/>
            <a:chOff x="577919" y="3804764"/>
            <a:chExt cx="439008" cy="439008"/>
          </a:xfrm>
        </p:grpSpPr>
        <p:sp>
          <p:nvSpPr>
            <p:cNvPr id="251" name="Shape 482">
              <a:extLst>
                <a:ext uri="{FF2B5EF4-FFF2-40B4-BE49-F238E27FC236}">
                  <a16:creationId xmlns:a16="http://schemas.microsoft.com/office/drawing/2014/main" id="{3D5AAAF0-0EBE-9F41-AEC5-4E001014350A}"/>
                </a:ext>
              </a:extLst>
            </p:cNvPr>
            <p:cNvSpPr/>
            <p:nvPr/>
          </p:nvSpPr>
          <p:spPr>
            <a:xfrm>
              <a:off x="577919" y="3804764"/>
              <a:ext cx="439008" cy="43900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92D050"/>
            </a:solidFill>
            <a:ln w="3175" cap="flat">
              <a:solidFill>
                <a:schemeClr val="tx2">
                  <a:lumMod val="90000"/>
                </a:schemeClr>
              </a:solidFill>
              <a:miter lim="400000"/>
            </a:ln>
            <a:effectLst/>
          </p:spPr>
          <p:txBody>
            <a:bodyPr wrap="square" lIns="0" tIns="0" rIns="0" bIns="0" numCol="1" anchor="ctr">
              <a:noAutofit/>
            </a:bodyPr>
            <a:lstStyle/>
            <a:p>
              <a:pPr defTabSz="685800">
                <a:defRPr sz="1800">
                  <a:solidFill>
                    <a:srgbClr val="FFFFFF"/>
                  </a:solidFill>
                </a:defRPr>
              </a:pPr>
              <a:endParaRPr>
                <a:solidFill>
                  <a:srgbClr val="FFFFFF"/>
                </a:solidFill>
                <a:latin typeface="Arial"/>
              </a:endParaRPr>
            </a:p>
          </p:txBody>
        </p:sp>
        <p:pic>
          <p:nvPicPr>
            <p:cNvPr id="252" name="Graphic 251">
              <a:extLst>
                <a:ext uri="{FF2B5EF4-FFF2-40B4-BE49-F238E27FC236}">
                  <a16:creationId xmlns:a16="http://schemas.microsoft.com/office/drawing/2014/main" id="{2DA1ECD1-A5BD-7D48-AB01-E162A24E7DF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77919" y="3814369"/>
              <a:ext cx="401394" cy="401394"/>
            </a:xfrm>
            <a:prstGeom prst="rect">
              <a:avLst/>
            </a:prstGeom>
          </p:spPr>
        </p:pic>
      </p:grpSp>
      <p:grpSp>
        <p:nvGrpSpPr>
          <p:cNvPr id="130" name="Group 129">
            <a:extLst>
              <a:ext uri="{FF2B5EF4-FFF2-40B4-BE49-F238E27FC236}">
                <a16:creationId xmlns:a16="http://schemas.microsoft.com/office/drawing/2014/main" id="{BC0AE485-167A-5146-9827-E29389604320}"/>
              </a:ext>
            </a:extLst>
          </p:cNvPr>
          <p:cNvGrpSpPr/>
          <p:nvPr/>
        </p:nvGrpSpPr>
        <p:grpSpPr>
          <a:xfrm>
            <a:off x="349367" y="3400870"/>
            <a:ext cx="501758" cy="582903"/>
            <a:chOff x="8764348" y="3679464"/>
            <a:chExt cx="590550" cy="686055"/>
          </a:xfrm>
        </p:grpSpPr>
        <p:pic>
          <p:nvPicPr>
            <p:cNvPr id="131" name="Picture 130">
              <a:extLst>
                <a:ext uri="{FF2B5EF4-FFF2-40B4-BE49-F238E27FC236}">
                  <a16:creationId xmlns:a16="http://schemas.microsoft.com/office/drawing/2014/main" id="{C0B6C43E-B82D-4F48-A7DA-6ED6467445A8}"/>
                </a:ext>
              </a:extLst>
            </p:cNvPr>
            <p:cNvPicPr>
              <a:picLocks noChangeAspect="1"/>
            </p:cNvPicPr>
            <p:nvPr/>
          </p:nvPicPr>
          <p:blipFill>
            <a:blip r:embed="rId13"/>
            <a:stretch>
              <a:fillRect/>
            </a:stretch>
          </p:blipFill>
          <p:spPr>
            <a:xfrm>
              <a:off x="8764348" y="3679464"/>
              <a:ext cx="590550" cy="466725"/>
            </a:xfrm>
            <a:prstGeom prst="rect">
              <a:avLst/>
            </a:prstGeom>
          </p:spPr>
        </p:pic>
        <p:sp>
          <p:nvSpPr>
            <p:cNvPr id="132" name="Shape 254">
              <a:extLst>
                <a:ext uri="{FF2B5EF4-FFF2-40B4-BE49-F238E27FC236}">
                  <a16:creationId xmlns:a16="http://schemas.microsoft.com/office/drawing/2014/main" id="{68B84A9F-2C82-1540-8528-380C6365A72E}"/>
                </a:ext>
              </a:extLst>
            </p:cNvPr>
            <p:cNvSpPr/>
            <p:nvPr/>
          </p:nvSpPr>
          <p:spPr>
            <a:xfrm>
              <a:off x="8803143" y="4238734"/>
              <a:ext cx="524495" cy="126785"/>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defTabSz="685800">
                <a:defRPr sz="1800" b="0">
                  <a:solidFill>
                    <a:srgbClr val="000000"/>
                  </a:solidFill>
                </a:defRPr>
              </a:pPr>
              <a:r>
                <a:rPr lang="en-US" sz="700" b="0" dirty="0">
                  <a:solidFill>
                    <a:srgbClr val="000E5E"/>
                  </a:solidFill>
                  <a:latin typeface="Arial"/>
                </a:rPr>
                <a:t>INTERNET</a:t>
              </a:r>
            </a:p>
          </p:txBody>
        </p:sp>
      </p:grpSp>
      <p:sp>
        <p:nvSpPr>
          <p:cNvPr id="127" name="Rectangle 2">
            <a:extLst>
              <a:ext uri="{FF2B5EF4-FFF2-40B4-BE49-F238E27FC236}">
                <a16:creationId xmlns:a16="http://schemas.microsoft.com/office/drawing/2014/main" id="{575E19C7-D401-7341-9453-F8852309333C}"/>
              </a:ext>
            </a:extLst>
          </p:cNvPr>
          <p:cNvSpPr txBox="1">
            <a:spLocks noChangeArrowheads="1"/>
          </p:cNvSpPr>
          <p:nvPr/>
        </p:nvSpPr>
        <p:spPr>
          <a:xfrm>
            <a:off x="2257718" y="1083014"/>
            <a:ext cx="7029000" cy="478463"/>
          </a:xfrm>
          <a:prstGeom prst="rect">
            <a:avLst/>
          </a:prstGeom>
        </p:spPr>
        <p:txBody>
          <a:bodyPr/>
          <a:lstStyle>
            <a:lvl1pPr algn="l" defTabSz="457200" rtl="0" eaLnBrk="1" latinLnBrk="0" hangingPunct="1">
              <a:lnSpc>
                <a:spcPct val="90000"/>
              </a:lnSpc>
              <a:spcBef>
                <a:spcPct val="0"/>
              </a:spcBef>
              <a:buNone/>
              <a:defRPr sz="2400" kern="1200">
                <a:solidFill>
                  <a:schemeClr val="bg2"/>
                </a:solidFill>
                <a:latin typeface="+mj-lt"/>
                <a:ea typeface="Arial" charset="0"/>
                <a:cs typeface="Arial" charset="0"/>
              </a:defRPr>
            </a:lvl1pPr>
          </a:lstStyle>
          <a:p>
            <a:r>
              <a:rPr lang="en-US" sz="2100" b="1" dirty="0">
                <a:solidFill>
                  <a:srgbClr val="000000"/>
                </a:solidFill>
                <a:latin typeface="Arial"/>
              </a:rPr>
              <a:t>Load Balancing – Load Balancer and CIS</a:t>
            </a:r>
          </a:p>
        </p:txBody>
      </p:sp>
      <p:sp>
        <p:nvSpPr>
          <p:cNvPr id="128" name="Rectangle 2">
            <a:extLst>
              <a:ext uri="{FF2B5EF4-FFF2-40B4-BE49-F238E27FC236}">
                <a16:creationId xmlns:a16="http://schemas.microsoft.com/office/drawing/2014/main" id="{5D96EB85-95DD-B046-AF84-3178BB6361AE}"/>
              </a:ext>
            </a:extLst>
          </p:cNvPr>
          <p:cNvSpPr txBox="1">
            <a:spLocks noChangeArrowheads="1"/>
          </p:cNvSpPr>
          <p:nvPr/>
        </p:nvSpPr>
        <p:spPr>
          <a:xfrm>
            <a:off x="170270" y="1050128"/>
            <a:ext cx="2789241" cy="478463"/>
          </a:xfrm>
          <a:prstGeom prst="rect">
            <a:avLst/>
          </a:prstGeom>
        </p:spPr>
        <p:txBody>
          <a:bodyPr/>
          <a:lstStyle>
            <a:lvl1pPr algn="l" defTabSz="457200" rtl="0" eaLnBrk="1" latinLnBrk="0" hangingPunct="1">
              <a:lnSpc>
                <a:spcPct val="90000"/>
              </a:lnSpc>
              <a:spcBef>
                <a:spcPct val="0"/>
              </a:spcBef>
              <a:buNone/>
              <a:defRPr sz="2400" kern="1200">
                <a:solidFill>
                  <a:schemeClr val="bg2"/>
                </a:solidFill>
                <a:latin typeface="+mj-lt"/>
                <a:ea typeface="Arial" charset="0"/>
                <a:cs typeface="Arial" charset="0"/>
              </a:defRPr>
            </a:lvl1pPr>
          </a:lstStyle>
          <a:p>
            <a:r>
              <a:rPr lang="en-US" dirty="0">
                <a:solidFill>
                  <a:srgbClr val="69A6FF"/>
                </a:solidFill>
                <a:latin typeface="Arial"/>
              </a:rPr>
              <a:t>VPC Features</a:t>
            </a:r>
          </a:p>
        </p:txBody>
      </p:sp>
      <p:sp>
        <p:nvSpPr>
          <p:cNvPr id="129" name="TextBox 128">
            <a:extLst>
              <a:ext uri="{FF2B5EF4-FFF2-40B4-BE49-F238E27FC236}">
                <a16:creationId xmlns:a16="http://schemas.microsoft.com/office/drawing/2014/main" id="{9CDF2670-0D7E-CE4C-95D7-B38ACB3E4F88}"/>
              </a:ext>
            </a:extLst>
          </p:cNvPr>
          <p:cNvSpPr txBox="1"/>
          <p:nvPr/>
        </p:nvSpPr>
        <p:spPr>
          <a:xfrm>
            <a:off x="7952062" y="4460788"/>
            <a:ext cx="279244" cy="184666"/>
          </a:xfrm>
          <a:prstGeom prst="rect">
            <a:avLst/>
          </a:prstGeom>
          <a:noFill/>
          <a:ln>
            <a:noFill/>
          </a:ln>
        </p:spPr>
        <p:txBody>
          <a:bodyPr wrap="none" rtlCol="0">
            <a:spAutoFit/>
          </a:bodyPr>
          <a:lstStyle/>
          <a:p>
            <a:pPr defTabSz="685800"/>
            <a:r>
              <a:rPr lang="en-US" sz="600" dirty="0">
                <a:solidFill>
                  <a:srgbClr val="003BC9"/>
                </a:solidFill>
                <a:latin typeface="Arial"/>
              </a:rPr>
              <a:t>LB</a:t>
            </a:r>
          </a:p>
        </p:txBody>
      </p:sp>
      <p:pic>
        <p:nvPicPr>
          <p:cNvPr id="133" name="Picture 132">
            <a:extLst>
              <a:ext uri="{FF2B5EF4-FFF2-40B4-BE49-F238E27FC236}">
                <a16:creationId xmlns:a16="http://schemas.microsoft.com/office/drawing/2014/main" id="{26B6332D-2E7D-7443-AD89-6840256FA6A5}"/>
              </a:ext>
            </a:extLst>
          </p:cNvPr>
          <p:cNvPicPr>
            <a:picLocks noChangeAspect="1"/>
          </p:cNvPicPr>
          <p:nvPr/>
        </p:nvPicPr>
        <p:blipFill>
          <a:blip r:embed="rId8"/>
          <a:stretch>
            <a:fillRect/>
          </a:stretch>
        </p:blipFill>
        <p:spPr>
          <a:xfrm>
            <a:off x="2684372" y="3163433"/>
            <a:ext cx="425949" cy="222022"/>
          </a:xfrm>
          <a:prstGeom prst="rect">
            <a:avLst/>
          </a:prstGeom>
        </p:spPr>
      </p:pic>
      <p:cxnSp>
        <p:nvCxnSpPr>
          <p:cNvPr id="134" name="Elbow Connector 133">
            <a:extLst>
              <a:ext uri="{FF2B5EF4-FFF2-40B4-BE49-F238E27FC236}">
                <a16:creationId xmlns:a16="http://schemas.microsoft.com/office/drawing/2014/main" id="{B619887F-30F3-A449-BF6A-3C4FD47051A8}"/>
              </a:ext>
            </a:extLst>
          </p:cNvPr>
          <p:cNvCxnSpPr>
            <a:cxnSpLocks/>
          </p:cNvCxnSpPr>
          <p:nvPr/>
        </p:nvCxnSpPr>
        <p:spPr>
          <a:xfrm flipV="1">
            <a:off x="1652954" y="3265348"/>
            <a:ext cx="970614" cy="328303"/>
          </a:xfrm>
          <a:prstGeom prst="bentConnector3">
            <a:avLst>
              <a:gd name="adj1" fmla="val 33695"/>
            </a:avLst>
          </a:prstGeom>
          <a:ln w="12700">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nvGrpSpPr>
          <p:cNvPr id="135" name="Group 134">
            <a:extLst>
              <a:ext uri="{FF2B5EF4-FFF2-40B4-BE49-F238E27FC236}">
                <a16:creationId xmlns:a16="http://schemas.microsoft.com/office/drawing/2014/main" id="{80461579-9323-D34B-B43B-88A30AAA8655}"/>
              </a:ext>
            </a:extLst>
          </p:cNvPr>
          <p:cNvGrpSpPr/>
          <p:nvPr/>
        </p:nvGrpSpPr>
        <p:grpSpPr>
          <a:xfrm rot="10800000">
            <a:off x="2372710" y="4181144"/>
            <a:ext cx="343704" cy="343704"/>
            <a:chOff x="7667295" y="5586787"/>
            <a:chExt cx="707233" cy="707233"/>
          </a:xfrm>
          <a:solidFill>
            <a:srgbClr val="92D050"/>
          </a:solidFill>
        </p:grpSpPr>
        <p:sp>
          <p:nvSpPr>
            <p:cNvPr id="136" name="Shape 482">
              <a:extLst>
                <a:ext uri="{FF2B5EF4-FFF2-40B4-BE49-F238E27FC236}">
                  <a16:creationId xmlns:a16="http://schemas.microsoft.com/office/drawing/2014/main" id="{47846A10-2F00-1B42-B3B6-D6CB4273A575}"/>
                </a:ext>
              </a:extLst>
            </p:cNvPr>
            <p:cNvSpPr/>
            <p:nvPr/>
          </p:nvSpPr>
          <p:spPr>
            <a:xfrm>
              <a:off x="7667295" y="5586787"/>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3175" cap="flat">
              <a:noFill/>
              <a:miter lim="400000"/>
            </a:ln>
            <a:effectLst/>
          </p:spPr>
          <p:txBody>
            <a:bodyPr wrap="square" lIns="0" tIns="0" rIns="0" bIns="0" numCol="1" anchor="ctr">
              <a:noAutofit/>
            </a:bodyPr>
            <a:lstStyle/>
            <a:p>
              <a:pPr defTabSz="685800">
                <a:defRPr sz="1800">
                  <a:solidFill>
                    <a:srgbClr val="FFFFFF"/>
                  </a:solidFill>
                </a:defRPr>
              </a:pPr>
              <a:endParaRPr>
                <a:solidFill>
                  <a:srgbClr val="FFFFFF"/>
                </a:solidFill>
                <a:latin typeface="Arial"/>
              </a:endParaRPr>
            </a:p>
          </p:txBody>
        </p:sp>
        <p:pic>
          <p:nvPicPr>
            <p:cNvPr id="139" name="Picture 138">
              <a:extLst>
                <a:ext uri="{FF2B5EF4-FFF2-40B4-BE49-F238E27FC236}">
                  <a16:creationId xmlns:a16="http://schemas.microsoft.com/office/drawing/2014/main" id="{D2E73AE6-5681-344A-A8CA-6AB4ECA267B8}"/>
                </a:ext>
              </a:extLst>
            </p:cNvPr>
            <p:cNvPicPr>
              <a:picLocks noChangeAspect="1"/>
            </p:cNvPicPr>
            <p:nvPr/>
          </p:nvPicPr>
          <p:blipFill>
            <a:blip r:embed="rId9">
              <a:biLevel thresh="50000"/>
            </a:blip>
            <a:stretch>
              <a:fillRect/>
            </a:stretch>
          </p:blipFill>
          <p:spPr>
            <a:xfrm>
              <a:off x="7795341" y="5718604"/>
              <a:ext cx="548298" cy="417748"/>
            </a:xfrm>
            <a:prstGeom prst="rect">
              <a:avLst/>
            </a:prstGeom>
            <a:grpFill/>
          </p:spPr>
        </p:pic>
      </p:grpSp>
      <p:cxnSp>
        <p:nvCxnSpPr>
          <p:cNvPr id="140" name="Straight Arrow Connector 139">
            <a:extLst>
              <a:ext uri="{FF2B5EF4-FFF2-40B4-BE49-F238E27FC236}">
                <a16:creationId xmlns:a16="http://schemas.microsoft.com/office/drawing/2014/main" id="{017B1F29-C778-9D44-9EDB-1A1AD5B683D2}"/>
              </a:ext>
            </a:extLst>
          </p:cNvPr>
          <p:cNvCxnSpPr>
            <a:cxnSpLocks/>
          </p:cNvCxnSpPr>
          <p:nvPr/>
        </p:nvCxnSpPr>
        <p:spPr>
          <a:xfrm flipH="1">
            <a:off x="2721725" y="4345667"/>
            <a:ext cx="268480" cy="5883"/>
          </a:xfrm>
          <a:prstGeom prst="straightConnector1">
            <a:avLst/>
          </a:prstGeom>
          <a:ln w="127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41" name="Elbow Connector 140">
            <a:extLst>
              <a:ext uri="{FF2B5EF4-FFF2-40B4-BE49-F238E27FC236}">
                <a16:creationId xmlns:a16="http://schemas.microsoft.com/office/drawing/2014/main" id="{44E0DA47-2EB2-6141-B10C-244C511257AF}"/>
              </a:ext>
            </a:extLst>
          </p:cNvPr>
          <p:cNvCxnSpPr>
            <a:cxnSpLocks/>
          </p:cNvCxnSpPr>
          <p:nvPr/>
        </p:nvCxnSpPr>
        <p:spPr>
          <a:xfrm rot="10800000">
            <a:off x="1635369" y="3684221"/>
            <a:ext cx="690124" cy="686928"/>
          </a:xfrm>
          <a:prstGeom prst="bentConnector3">
            <a:avLst>
              <a:gd name="adj1" fmla="val 50000"/>
            </a:avLst>
          </a:prstGeom>
          <a:ln w="12700">
            <a:solidFill>
              <a:schemeClr val="tx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574725"/>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ounded Rectangle 32"/>
          <p:cNvSpPr/>
          <p:nvPr/>
        </p:nvSpPr>
        <p:spPr>
          <a:xfrm>
            <a:off x="2080815" y="2137411"/>
            <a:ext cx="4374894" cy="3239086"/>
          </a:xfrm>
          <a:prstGeom prst="roundRect">
            <a:avLst>
              <a:gd name="adj" fmla="val 9818"/>
            </a:avLst>
          </a:prstGeom>
          <a:noFill/>
          <a:ln w="38100">
            <a:solidFill>
              <a:srgbClr val="4378BB"/>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defRPr/>
            </a:pPr>
            <a:endParaRPr lang="en-US" sz="1191" dirty="0">
              <a:solidFill>
                <a:srgbClr val="000E5E"/>
              </a:solidFill>
              <a:latin typeface="Arial"/>
              <a:cs typeface="Arial"/>
            </a:endParaRPr>
          </a:p>
        </p:txBody>
      </p:sp>
      <p:grpSp>
        <p:nvGrpSpPr>
          <p:cNvPr id="2" name="Group 1"/>
          <p:cNvGrpSpPr/>
          <p:nvPr/>
        </p:nvGrpSpPr>
        <p:grpSpPr>
          <a:xfrm>
            <a:off x="2245367" y="2294045"/>
            <a:ext cx="4011657" cy="2921266"/>
            <a:chOff x="683896" y="4924297"/>
            <a:chExt cx="1752600" cy="1741214"/>
          </a:xfrm>
        </p:grpSpPr>
        <p:sp>
          <p:nvSpPr>
            <p:cNvPr id="42" name="Rounded Rectangle 41"/>
            <p:cNvSpPr/>
            <p:nvPr/>
          </p:nvSpPr>
          <p:spPr>
            <a:xfrm>
              <a:off x="683896" y="4931961"/>
              <a:ext cx="1752600" cy="1733550"/>
            </a:xfrm>
            <a:prstGeom prst="roundRect">
              <a:avLst>
                <a:gd name="adj" fmla="val 9818"/>
              </a:avLst>
            </a:prstGeom>
            <a:noFill/>
            <a:ln w="38100">
              <a:solidFill>
                <a:srgbClr val="4378BB"/>
              </a:solidFill>
              <a:prstDash val="sysDot"/>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defRPr/>
              </a:pPr>
              <a:endParaRPr lang="en-US" sz="1191" dirty="0">
                <a:solidFill>
                  <a:srgbClr val="000E5E"/>
                </a:solidFill>
                <a:latin typeface="Helvetica Neue"/>
                <a:cs typeface="Helvetica Neue"/>
              </a:endParaRPr>
            </a:p>
          </p:txBody>
        </p:sp>
        <p:sp>
          <p:nvSpPr>
            <p:cNvPr id="43" name="Shape 535"/>
            <p:cNvSpPr/>
            <p:nvPr/>
          </p:nvSpPr>
          <p:spPr>
            <a:xfrm>
              <a:off x="750524" y="4924297"/>
              <a:ext cx="1411174" cy="104674"/>
            </a:xfrm>
            <a:prstGeom prst="rect">
              <a:avLst/>
            </a:prstGeom>
            <a:ln w="3175">
              <a:miter lim="400000"/>
            </a:ln>
            <a:extLst>
              <a:ext uri="{C572A759-6A51-4108-AA02-DFA0A04FC94B}">
                <ma14:wrappingTextBoxFlag xmlns:ma14="http://schemas.microsoft.com/office/mac/drawingml/2011/main" xmlns="" val="1"/>
              </a:ext>
            </a:extLst>
          </p:spPr>
          <p:txBody>
            <a:bodyPr wrap="square" lIns="33618" tIns="33618" rIns="33618" bIns="33618">
              <a:spAutoFit/>
            </a:bodyPr>
            <a:lstStyle>
              <a:lvl1pPr algn="l" defTabSz="457200">
                <a:defRPr sz="1000">
                  <a:latin typeface="Helvetica Neue"/>
                  <a:ea typeface="Helvetica Neue"/>
                  <a:cs typeface="Helvetica Neue"/>
                  <a:sym typeface="Helvetica Neue"/>
                </a:defRPr>
              </a:lvl1pPr>
            </a:lstStyle>
            <a:p>
              <a:pPr>
                <a:defRPr sz="1800"/>
              </a:pPr>
              <a:r>
                <a:rPr lang="en-US" sz="700" dirty="0">
                  <a:solidFill>
                    <a:srgbClr val="000E5E"/>
                  </a:solidFill>
                </a:rPr>
                <a:t>Region – US South </a:t>
              </a:r>
              <a:endParaRPr sz="700" dirty="0">
                <a:solidFill>
                  <a:srgbClr val="000E5E"/>
                </a:solidFill>
              </a:endParaRPr>
            </a:p>
          </p:txBody>
        </p:sp>
      </p:grpSp>
      <p:grpSp>
        <p:nvGrpSpPr>
          <p:cNvPr id="7" name="Group 6"/>
          <p:cNvGrpSpPr/>
          <p:nvPr/>
        </p:nvGrpSpPr>
        <p:grpSpPr>
          <a:xfrm>
            <a:off x="2848454" y="2664433"/>
            <a:ext cx="1388676" cy="2312534"/>
            <a:chOff x="4184649" y="4931242"/>
            <a:chExt cx="1689100" cy="1641603"/>
          </a:xfrm>
        </p:grpSpPr>
        <p:sp>
          <p:nvSpPr>
            <p:cNvPr id="44" name="Rounded Rectangle 43"/>
            <p:cNvSpPr/>
            <p:nvPr/>
          </p:nvSpPr>
          <p:spPr>
            <a:xfrm>
              <a:off x="4184649" y="4931962"/>
              <a:ext cx="1689100" cy="1640883"/>
            </a:xfrm>
            <a:prstGeom prst="roundRect">
              <a:avLst>
                <a:gd name="adj" fmla="val 9818"/>
              </a:avLst>
            </a:prstGeom>
            <a:noFill/>
            <a:ln w="38100">
              <a:solidFill>
                <a:srgbClr val="4378BB"/>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defRPr/>
              </a:pPr>
              <a:endParaRPr lang="en-US" sz="1191" dirty="0">
                <a:solidFill>
                  <a:srgbClr val="000E5E"/>
                </a:solidFill>
                <a:latin typeface="Helvetica Neue"/>
                <a:cs typeface="Helvetica Neue"/>
              </a:endParaRPr>
            </a:p>
          </p:txBody>
        </p:sp>
        <p:sp>
          <p:nvSpPr>
            <p:cNvPr id="45" name="Shape 535"/>
            <p:cNvSpPr/>
            <p:nvPr/>
          </p:nvSpPr>
          <p:spPr>
            <a:xfrm>
              <a:off x="4240745" y="4931242"/>
              <a:ext cx="565293" cy="124663"/>
            </a:xfrm>
            <a:prstGeom prst="rect">
              <a:avLst/>
            </a:prstGeom>
            <a:ln w="3175">
              <a:miter lim="400000"/>
            </a:ln>
            <a:extLst>
              <a:ext uri="{C572A759-6A51-4108-AA02-DFA0A04FC94B}">
                <ma14:wrappingTextBoxFlag xmlns:ma14="http://schemas.microsoft.com/office/mac/drawingml/2011/main" xmlns="" val="1"/>
              </a:ext>
            </a:extLst>
          </p:spPr>
          <p:txBody>
            <a:bodyPr wrap="square" lIns="33618" tIns="33618" rIns="33618" bIns="33618">
              <a:spAutoFit/>
            </a:bodyPr>
            <a:lstStyle>
              <a:lvl1pPr algn="l" defTabSz="457200">
                <a:defRPr sz="1000">
                  <a:latin typeface="Helvetica Neue"/>
                  <a:ea typeface="Helvetica Neue"/>
                  <a:cs typeface="Helvetica Neue"/>
                  <a:sym typeface="Helvetica Neue"/>
                </a:defRPr>
              </a:lvl1pPr>
            </a:lstStyle>
            <a:p>
              <a:pPr>
                <a:defRPr sz="1800"/>
              </a:pPr>
              <a:r>
                <a:rPr lang="en-US" sz="700" dirty="0">
                  <a:solidFill>
                    <a:srgbClr val="000E5E"/>
                  </a:solidFill>
                </a:rPr>
                <a:t>Zone 1 </a:t>
              </a:r>
              <a:endParaRPr sz="700" dirty="0">
                <a:solidFill>
                  <a:srgbClr val="000E5E"/>
                </a:solidFill>
              </a:endParaRPr>
            </a:p>
          </p:txBody>
        </p:sp>
      </p:grpSp>
      <p:pic>
        <p:nvPicPr>
          <p:cNvPr id="49" name="Picture 48">
            <a:extLst>
              <a:ext uri="{FF2B5EF4-FFF2-40B4-BE49-F238E27FC236}">
                <a16:creationId xmlns:a16="http://schemas.microsoft.com/office/drawing/2014/main" id="{EF223050-B4C1-894E-A5FC-FEF3F4DB2D27}"/>
              </a:ext>
            </a:extLst>
          </p:cNvPr>
          <p:cNvPicPr>
            <a:picLocks noChangeAspect="1"/>
          </p:cNvPicPr>
          <p:nvPr/>
        </p:nvPicPr>
        <p:blipFill>
          <a:blip r:embed="rId3"/>
          <a:stretch>
            <a:fillRect/>
          </a:stretch>
        </p:blipFill>
        <p:spPr>
          <a:xfrm>
            <a:off x="2111568" y="2075531"/>
            <a:ext cx="328838" cy="218515"/>
          </a:xfrm>
          <a:prstGeom prst="rect">
            <a:avLst/>
          </a:prstGeom>
        </p:spPr>
      </p:pic>
      <p:grpSp>
        <p:nvGrpSpPr>
          <p:cNvPr id="55" name="Group 54">
            <a:extLst>
              <a:ext uri="{FF2B5EF4-FFF2-40B4-BE49-F238E27FC236}">
                <a16:creationId xmlns:a16="http://schemas.microsoft.com/office/drawing/2014/main" id="{CDDC284E-FD56-2C41-B891-D508E1514242}"/>
              </a:ext>
            </a:extLst>
          </p:cNvPr>
          <p:cNvGrpSpPr/>
          <p:nvPr/>
        </p:nvGrpSpPr>
        <p:grpSpPr>
          <a:xfrm>
            <a:off x="4593221" y="2664433"/>
            <a:ext cx="1415077" cy="2312534"/>
            <a:chOff x="4184649" y="4931242"/>
            <a:chExt cx="1689100" cy="1641603"/>
          </a:xfrm>
        </p:grpSpPr>
        <p:sp>
          <p:nvSpPr>
            <p:cNvPr id="56" name="Rounded Rectangle 55">
              <a:extLst>
                <a:ext uri="{FF2B5EF4-FFF2-40B4-BE49-F238E27FC236}">
                  <a16:creationId xmlns:a16="http://schemas.microsoft.com/office/drawing/2014/main" id="{CA4570D2-CB15-634D-A9BC-A06CFF55A624}"/>
                </a:ext>
              </a:extLst>
            </p:cNvPr>
            <p:cNvSpPr/>
            <p:nvPr/>
          </p:nvSpPr>
          <p:spPr>
            <a:xfrm>
              <a:off x="4184649" y="4931962"/>
              <a:ext cx="1689100" cy="1640883"/>
            </a:xfrm>
            <a:prstGeom prst="roundRect">
              <a:avLst>
                <a:gd name="adj" fmla="val 9818"/>
              </a:avLst>
            </a:prstGeom>
            <a:noFill/>
            <a:ln w="38100">
              <a:solidFill>
                <a:srgbClr val="4378BB"/>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defRPr/>
              </a:pPr>
              <a:endParaRPr lang="en-US" sz="1191" dirty="0">
                <a:solidFill>
                  <a:srgbClr val="000E5E"/>
                </a:solidFill>
                <a:latin typeface="Helvetica Neue"/>
                <a:cs typeface="Helvetica Neue"/>
              </a:endParaRPr>
            </a:p>
          </p:txBody>
        </p:sp>
        <p:sp>
          <p:nvSpPr>
            <p:cNvPr id="57" name="Shape 535">
              <a:extLst>
                <a:ext uri="{FF2B5EF4-FFF2-40B4-BE49-F238E27FC236}">
                  <a16:creationId xmlns:a16="http://schemas.microsoft.com/office/drawing/2014/main" id="{1FD00596-467F-8541-A3C6-127796FCF844}"/>
                </a:ext>
              </a:extLst>
            </p:cNvPr>
            <p:cNvSpPr/>
            <p:nvPr/>
          </p:nvSpPr>
          <p:spPr>
            <a:xfrm>
              <a:off x="4240746" y="4931242"/>
              <a:ext cx="565293" cy="124663"/>
            </a:xfrm>
            <a:prstGeom prst="rect">
              <a:avLst/>
            </a:prstGeom>
            <a:ln w="3175">
              <a:miter lim="400000"/>
            </a:ln>
            <a:extLst>
              <a:ext uri="{C572A759-6A51-4108-AA02-DFA0A04FC94B}">
                <ma14:wrappingTextBoxFlag xmlns:ma14="http://schemas.microsoft.com/office/mac/drawingml/2011/main" xmlns="" val="1"/>
              </a:ext>
            </a:extLst>
          </p:spPr>
          <p:txBody>
            <a:bodyPr wrap="square" lIns="33618" tIns="33618" rIns="33618" bIns="33618">
              <a:spAutoFit/>
            </a:bodyPr>
            <a:lstStyle>
              <a:lvl1pPr algn="l" defTabSz="457200">
                <a:defRPr sz="1000">
                  <a:latin typeface="Helvetica Neue"/>
                  <a:ea typeface="Helvetica Neue"/>
                  <a:cs typeface="Helvetica Neue"/>
                  <a:sym typeface="Helvetica Neue"/>
                </a:defRPr>
              </a:lvl1pPr>
            </a:lstStyle>
            <a:p>
              <a:pPr>
                <a:defRPr sz="1800"/>
              </a:pPr>
              <a:r>
                <a:rPr lang="en-US" sz="700" dirty="0">
                  <a:solidFill>
                    <a:srgbClr val="000E5E"/>
                  </a:solidFill>
                </a:rPr>
                <a:t>Zone 2 </a:t>
              </a:r>
              <a:endParaRPr sz="700" dirty="0">
                <a:solidFill>
                  <a:srgbClr val="000E5E"/>
                </a:solidFill>
              </a:endParaRPr>
            </a:p>
          </p:txBody>
        </p:sp>
      </p:grpSp>
      <p:grpSp>
        <p:nvGrpSpPr>
          <p:cNvPr id="85" name="Group 84">
            <a:extLst>
              <a:ext uri="{FF2B5EF4-FFF2-40B4-BE49-F238E27FC236}">
                <a16:creationId xmlns:a16="http://schemas.microsoft.com/office/drawing/2014/main" id="{CC101D36-F950-9743-8B5F-B7B176805888}"/>
              </a:ext>
            </a:extLst>
          </p:cNvPr>
          <p:cNvGrpSpPr/>
          <p:nvPr/>
        </p:nvGrpSpPr>
        <p:grpSpPr>
          <a:xfrm>
            <a:off x="7228332" y="3470373"/>
            <a:ext cx="588179" cy="560332"/>
            <a:chOff x="2032056" y="1049300"/>
            <a:chExt cx="931834" cy="887715"/>
          </a:xfrm>
        </p:grpSpPr>
        <p:sp>
          <p:nvSpPr>
            <p:cNvPr id="86" name="Shape 282">
              <a:extLst>
                <a:ext uri="{FF2B5EF4-FFF2-40B4-BE49-F238E27FC236}">
                  <a16:creationId xmlns:a16="http://schemas.microsoft.com/office/drawing/2014/main" id="{B5939983-9A20-224D-9252-C29213AFB0E9}"/>
                </a:ext>
              </a:extLst>
            </p:cNvPr>
            <p:cNvSpPr/>
            <p:nvPr/>
          </p:nvSpPr>
          <p:spPr>
            <a:xfrm>
              <a:off x="2032056" y="1049300"/>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defTabSz="685800">
                <a:defRPr sz="1800">
                  <a:solidFill>
                    <a:srgbClr val="FFFFFF"/>
                  </a:solidFill>
                </a:defRPr>
              </a:pPr>
              <a:endParaRPr sz="700" b="1">
                <a:solidFill>
                  <a:srgbClr val="000E5E"/>
                </a:solidFill>
                <a:latin typeface="Arial"/>
              </a:endParaRPr>
            </a:p>
          </p:txBody>
        </p:sp>
        <p:pic>
          <p:nvPicPr>
            <p:cNvPr id="87" name="Picture 86">
              <a:extLst>
                <a:ext uri="{FF2B5EF4-FFF2-40B4-BE49-F238E27FC236}">
                  <a16:creationId xmlns:a16="http://schemas.microsoft.com/office/drawing/2014/main" id="{B546950B-DCE3-4B4F-A1E9-5C2368D097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96225" y="1052241"/>
              <a:ext cx="599473" cy="656320"/>
            </a:xfrm>
            <a:prstGeom prst="rect">
              <a:avLst/>
            </a:prstGeom>
          </p:spPr>
        </p:pic>
        <p:sp>
          <p:nvSpPr>
            <p:cNvPr id="88" name="Shape 284">
              <a:extLst>
                <a:ext uri="{FF2B5EF4-FFF2-40B4-BE49-F238E27FC236}">
                  <a16:creationId xmlns:a16="http://schemas.microsoft.com/office/drawing/2014/main" id="{BE96C690-3839-3044-AEA3-5318F68A3D84}"/>
                </a:ext>
              </a:extLst>
            </p:cNvPr>
            <p:cNvSpPr/>
            <p:nvPr/>
          </p:nvSpPr>
          <p:spPr>
            <a:xfrm>
              <a:off x="2072493" y="1766355"/>
              <a:ext cx="891397" cy="17066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defTabSz="685800">
                <a:defRPr sz="1800" b="0">
                  <a:solidFill>
                    <a:srgbClr val="000000"/>
                  </a:solidFill>
                </a:defRPr>
              </a:pPr>
              <a:r>
                <a:rPr lang="en-US" sz="700" b="0" dirty="0">
                  <a:solidFill>
                    <a:srgbClr val="000E5E"/>
                  </a:solidFill>
                  <a:latin typeface="Arial"/>
                </a:rPr>
                <a:t>ON PREMISE</a:t>
              </a:r>
              <a:endParaRPr sz="700" b="0" dirty="0">
                <a:solidFill>
                  <a:srgbClr val="000E5E"/>
                </a:solidFill>
                <a:latin typeface="Arial"/>
              </a:endParaRPr>
            </a:p>
          </p:txBody>
        </p:sp>
      </p:grpSp>
      <p:sp>
        <p:nvSpPr>
          <p:cNvPr id="97" name="Shape 63">
            <a:extLst>
              <a:ext uri="{FF2B5EF4-FFF2-40B4-BE49-F238E27FC236}">
                <a16:creationId xmlns:a16="http://schemas.microsoft.com/office/drawing/2014/main" id="{17FAD22A-BCE2-D04D-97FC-25CEF2B98892}"/>
              </a:ext>
            </a:extLst>
          </p:cNvPr>
          <p:cNvSpPr/>
          <p:nvPr/>
        </p:nvSpPr>
        <p:spPr>
          <a:xfrm>
            <a:off x="313573" y="1631108"/>
            <a:ext cx="597877" cy="246221"/>
          </a:xfrm>
          <a:prstGeom prst="rect">
            <a:avLst/>
          </a:prstGeom>
          <a:ln w="3175">
            <a:miter lim="400000"/>
          </a:ln>
          <a:extLst>
            <a:ext uri="{C572A759-6A51-4108-AA02-DFA0A04FC94B}">
              <ma14:wrappingTextBoxFlag xmlns:ma14="http://schemas.microsoft.com/office/mac/drawingml/2011/main" xmlns="" val="1"/>
            </a:ext>
          </a:extLst>
        </p:spPr>
        <p:txBody>
          <a:bodyPr wrap="square" lIns="0" tIns="0" rIns="0" bIns="0">
            <a:spAutoFit/>
          </a:bodyPr>
          <a:lstStyle>
            <a:lvl1pPr algn="l">
              <a:defRPr sz="1000" b="1">
                <a:solidFill>
                  <a:srgbClr val="4277BB"/>
                </a:solidFill>
                <a:latin typeface="Helvetica"/>
                <a:ea typeface="Helvetica"/>
                <a:cs typeface="Helvetica"/>
                <a:sym typeface="Helvetica"/>
              </a:defRPr>
            </a:lvl1pPr>
          </a:lstStyle>
          <a:p>
            <a:pPr defTabSz="685800">
              <a:defRPr sz="1800" b="0">
                <a:solidFill>
                  <a:srgbClr val="000000"/>
                </a:solidFill>
              </a:defRPr>
            </a:pPr>
            <a:r>
              <a:rPr sz="800" dirty="0"/>
              <a:t>PUBLIC </a:t>
            </a:r>
            <a:endParaRPr lang="en-US" sz="800" dirty="0"/>
          </a:p>
          <a:p>
            <a:pPr defTabSz="685800">
              <a:defRPr sz="1800" b="0">
                <a:solidFill>
                  <a:srgbClr val="000000"/>
                </a:solidFill>
              </a:defRPr>
            </a:pPr>
            <a:r>
              <a:rPr sz="800" dirty="0"/>
              <a:t>NETWORK</a:t>
            </a:r>
          </a:p>
        </p:txBody>
      </p:sp>
      <p:sp>
        <p:nvSpPr>
          <p:cNvPr id="98" name="Shape 64">
            <a:extLst>
              <a:ext uri="{FF2B5EF4-FFF2-40B4-BE49-F238E27FC236}">
                <a16:creationId xmlns:a16="http://schemas.microsoft.com/office/drawing/2014/main" id="{87B151A4-7569-4441-BCEC-2FE5910080B1}"/>
              </a:ext>
            </a:extLst>
          </p:cNvPr>
          <p:cNvSpPr/>
          <p:nvPr/>
        </p:nvSpPr>
        <p:spPr>
          <a:xfrm>
            <a:off x="2139121" y="1653799"/>
            <a:ext cx="598536" cy="246221"/>
          </a:xfrm>
          <a:prstGeom prst="rect">
            <a:avLst/>
          </a:prstGeom>
          <a:ln w="3175">
            <a:miter lim="400000"/>
          </a:ln>
          <a:extLst>
            <a:ext uri="{C572A759-6A51-4108-AA02-DFA0A04FC94B}">
              <ma14:wrappingTextBoxFlag xmlns:ma14="http://schemas.microsoft.com/office/mac/drawingml/2011/main" xmlns="" val="1"/>
            </a:ext>
          </a:extLst>
        </p:spPr>
        <p:txBody>
          <a:bodyPr wrap="square" lIns="0" tIns="0" rIns="0" bIns="0">
            <a:spAutoFit/>
          </a:bodyPr>
          <a:lstStyle>
            <a:lvl1pPr algn="l">
              <a:defRPr sz="1000" b="1">
                <a:solidFill>
                  <a:srgbClr val="4277BB"/>
                </a:solidFill>
                <a:latin typeface="Helvetica"/>
                <a:ea typeface="Helvetica"/>
                <a:cs typeface="Helvetica"/>
                <a:sym typeface="Helvetica"/>
              </a:defRPr>
            </a:lvl1pPr>
          </a:lstStyle>
          <a:p>
            <a:pPr defTabSz="685800">
              <a:defRPr sz="1800" b="0">
                <a:solidFill>
                  <a:srgbClr val="000000"/>
                </a:solidFill>
              </a:defRPr>
            </a:pPr>
            <a:r>
              <a:rPr sz="800" dirty="0"/>
              <a:t>CLOUD </a:t>
            </a:r>
            <a:endParaRPr lang="en-US" sz="800" dirty="0"/>
          </a:p>
          <a:p>
            <a:pPr defTabSz="685800">
              <a:defRPr sz="1800" b="0">
                <a:solidFill>
                  <a:srgbClr val="000000"/>
                </a:solidFill>
              </a:defRPr>
            </a:pPr>
            <a:r>
              <a:rPr sz="800" dirty="0"/>
              <a:t>NETWORK</a:t>
            </a:r>
          </a:p>
        </p:txBody>
      </p:sp>
      <p:sp>
        <p:nvSpPr>
          <p:cNvPr id="99" name="Shape 65">
            <a:extLst>
              <a:ext uri="{FF2B5EF4-FFF2-40B4-BE49-F238E27FC236}">
                <a16:creationId xmlns:a16="http://schemas.microsoft.com/office/drawing/2014/main" id="{1EA0D3E0-6924-1C4A-BD77-E8592E5D0B85}"/>
              </a:ext>
            </a:extLst>
          </p:cNvPr>
          <p:cNvSpPr/>
          <p:nvPr/>
        </p:nvSpPr>
        <p:spPr>
          <a:xfrm>
            <a:off x="6988630" y="1653799"/>
            <a:ext cx="751404" cy="246221"/>
          </a:xfrm>
          <a:prstGeom prst="rect">
            <a:avLst/>
          </a:prstGeom>
          <a:ln w="3175">
            <a:miter lim="400000"/>
          </a:ln>
          <a:extLst>
            <a:ext uri="{C572A759-6A51-4108-AA02-DFA0A04FC94B}">
              <ma14:wrappingTextBoxFlag xmlns:ma14="http://schemas.microsoft.com/office/mac/drawingml/2011/main" xmlns="" val="1"/>
            </a:ext>
          </a:extLst>
        </p:spPr>
        <p:txBody>
          <a:bodyPr wrap="square" lIns="0" tIns="0" rIns="0" bIns="0">
            <a:spAutoFit/>
          </a:bodyPr>
          <a:lstStyle>
            <a:lvl1pPr algn="l">
              <a:defRPr sz="1000" b="1">
                <a:solidFill>
                  <a:srgbClr val="4277BB"/>
                </a:solidFill>
                <a:latin typeface="Helvetica"/>
                <a:ea typeface="Helvetica"/>
                <a:cs typeface="Helvetica"/>
                <a:sym typeface="Helvetica"/>
              </a:defRPr>
            </a:lvl1pPr>
          </a:lstStyle>
          <a:p>
            <a:pPr defTabSz="685800">
              <a:defRPr sz="1800" b="0">
                <a:solidFill>
                  <a:srgbClr val="000000"/>
                </a:solidFill>
              </a:defRPr>
            </a:pPr>
            <a:r>
              <a:rPr sz="800" dirty="0"/>
              <a:t>ENTERPRISE </a:t>
            </a:r>
            <a:endParaRPr lang="en-US" sz="800" dirty="0"/>
          </a:p>
          <a:p>
            <a:pPr defTabSz="685800">
              <a:defRPr sz="1800" b="0">
                <a:solidFill>
                  <a:srgbClr val="000000"/>
                </a:solidFill>
              </a:defRPr>
            </a:pPr>
            <a:r>
              <a:rPr sz="800" dirty="0"/>
              <a:t>NETWORK</a:t>
            </a:r>
          </a:p>
        </p:txBody>
      </p:sp>
      <p:sp>
        <p:nvSpPr>
          <p:cNvPr id="100" name="Shape 62">
            <a:extLst>
              <a:ext uri="{FF2B5EF4-FFF2-40B4-BE49-F238E27FC236}">
                <a16:creationId xmlns:a16="http://schemas.microsoft.com/office/drawing/2014/main" id="{7E859415-83E2-5E4F-83BA-3BBF02DD450E}"/>
              </a:ext>
            </a:extLst>
          </p:cNvPr>
          <p:cNvSpPr/>
          <p:nvPr/>
        </p:nvSpPr>
        <p:spPr>
          <a:xfrm flipV="1">
            <a:off x="1333298" y="1604264"/>
            <a:ext cx="0" cy="4302163"/>
          </a:xfrm>
          <a:prstGeom prst="line">
            <a:avLst/>
          </a:prstGeom>
          <a:ln w="3175">
            <a:solidFill>
              <a:srgbClr val="4277BB"/>
            </a:solidFill>
            <a:miter lim="400000"/>
          </a:ln>
        </p:spPr>
        <p:txBody>
          <a:bodyPr lIns="0" tIns="0" rIns="0" bIns="0" anchor="ctr"/>
          <a:lstStyle/>
          <a:p>
            <a:pPr defTabSz="685800">
              <a:defRPr sz="1800"/>
            </a:pPr>
            <a:endParaRPr>
              <a:solidFill>
                <a:srgbClr val="000000"/>
              </a:solidFill>
              <a:latin typeface="Arial"/>
            </a:endParaRPr>
          </a:p>
        </p:txBody>
      </p:sp>
      <p:sp>
        <p:nvSpPr>
          <p:cNvPr id="101" name="Shape 66">
            <a:extLst>
              <a:ext uri="{FF2B5EF4-FFF2-40B4-BE49-F238E27FC236}">
                <a16:creationId xmlns:a16="http://schemas.microsoft.com/office/drawing/2014/main" id="{EA8B9626-720F-B94C-BEBE-4D2F331A2EA8}"/>
              </a:ext>
            </a:extLst>
          </p:cNvPr>
          <p:cNvSpPr/>
          <p:nvPr/>
        </p:nvSpPr>
        <p:spPr>
          <a:xfrm flipV="1">
            <a:off x="6761964" y="1564465"/>
            <a:ext cx="0" cy="4314285"/>
          </a:xfrm>
          <a:prstGeom prst="line">
            <a:avLst/>
          </a:prstGeom>
          <a:ln w="3175">
            <a:solidFill>
              <a:srgbClr val="4277BB"/>
            </a:solidFill>
            <a:miter lim="400000"/>
          </a:ln>
        </p:spPr>
        <p:txBody>
          <a:bodyPr lIns="0" tIns="0" rIns="0" bIns="0" anchor="ctr"/>
          <a:lstStyle/>
          <a:p>
            <a:pPr defTabSz="685800">
              <a:defRPr sz="1800"/>
            </a:pPr>
            <a:endParaRPr>
              <a:solidFill>
                <a:srgbClr val="000000"/>
              </a:solidFill>
              <a:latin typeface="Arial"/>
            </a:endParaRPr>
          </a:p>
        </p:txBody>
      </p:sp>
      <p:sp>
        <p:nvSpPr>
          <p:cNvPr id="102" name="Shape 66">
            <a:extLst>
              <a:ext uri="{FF2B5EF4-FFF2-40B4-BE49-F238E27FC236}">
                <a16:creationId xmlns:a16="http://schemas.microsoft.com/office/drawing/2014/main" id="{500D3DF4-099C-064B-BD6C-277C5B5773E7}"/>
              </a:ext>
            </a:extLst>
          </p:cNvPr>
          <p:cNvSpPr/>
          <p:nvPr/>
        </p:nvSpPr>
        <p:spPr>
          <a:xfrm flipV="1">
            <a:off x="7941364" y="1024498"/>
            <a:ext cx="10699" cy="4903236"/>
          </a:xfrm>
          <a:prstGeom prst="line">
            <a:avLst/>
          </a:prstGeom>
          <a:ln w="3175">
            <a:solidFill>
              <a:srgbClr val="4277BB"/>
            </a:solidFill>
            <a:miter lim="400000"/>
          </a:ln>
        </p:spPr>
        <p:txBody>
          <a:bodyPr lIns="0" tIns="0" rIns="0" bIns="0" anchor="ctr"/>
          <a:lstStyle/>
          <a:p>
            <a:pPr defTabSz="685800">
              <a:defRPr sz="1800"/>
            </a:pPr>
            <a:endParaRPr>
              <a:solidFill>
                <a:srgbClr val="000000"/>
              </a:solidFill>
              <a:latin typeface="Arial"/>
            </a:endParaRPr>
          </a:p>
        </p:txBody>
      </p:sp>
      <p:sp>
        <p:nvSpPr>
          <p:cNvPr id="210" name="Rounded Rectangle 209">
            <a:extLst>
              <a:ext uri="{FF2B5EF4-FFF2-40B4-BE49-F238E27FC236}">
                <a16:creationId xmlns:a16="http://schemas.microsoft.com/office/drawing/2014/main" id="{7F3322F3-853C-9844-BE75-1292D770E720}"/>
              </a:ext>
            </a:extLst>
          </p:cNvPr>
          <p:cNvSpPr/>
          <p:nvPr/>
        </p:nvSpPr>
        <p:spPr>
          <a:xfrm>
            <a:off x="2984088" y="2926084"/>
            <a:ext cx="1117409" cy="834883"/>
          </a:xfrm>
          <a:prstGeom prst="roundRect">
            <a:avLst>
              <a:gd name="adj" fmla="val 9818"/>
            </a:avLst>
          </a:prstGeom>
          <a:noFill/>
          <a:ln w="6350">
            <a:solidFill>
              <a:srgbClr val="FF0000"/>
            </a:solidFill>
            <a:prstDash val="solid"/>
          </a:ln>
          <a:effectLst/>
        </p:spPr>
        <p:style>
          <a:lnRef idx="1">
            <a:schemeClr val="accent1"/>
          </a:lnRef>
          <a:fillRef idx="3">
            <a:schemeClr val="accent1"/>
          </a:fillRef>
          <a:effectRef idx="2">
            <a:schemeClr val="accent1"/>
          </a:effectRef>
          <a:fontRef idx="minor">
            <a:schemeClr val="lt1"/>
          </a:fontRef>
        </p:style>
        <p:txBody>
          <a:bodyPr bIns="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r">
              <a:defRPr/>
            </a:pPr>
            <a:r>
              <a:rPr lang="en-US" sz="600" dirty="0">
                <a:solidFill>
                  <a:srgbClr val="000E5E"/>
                </a:solidFill>
                <a:latin typeface="Arial"/>
                <a:cs typeface="Arial"/>
              </a:rPr>
              <a:t>Subnet 1</a:t>
            </a:r>
          </a:p>
          <a:p>
            <a:pPr algn="r">
              <a:defRPr/>
            </a:pPr>
            <a:r>
              <a:rPr lang="en-US" sz="600" dirty="0">
                <a:solidFill>
                  <a:srgbClr val="000E5E"/>
                </a:solidFill>
                <a:latin typeface="Arial"/>
                <a:cs typeface="Arial"/>
              </a:rPr>
              <a:t>10.0.1.0/24</a:t>
            </a:r>
          </a:p>
        </p:txBody>
      </p:sp>
      <p:sp>
        <p:nvSpPr>
          <p:cNvPr id="212" name="Rounded Rectangle 211">
            <a:extLst>
              <a:ext uri="{FF2B5EF4-FFF2-40B4-BE49-F238E27FC236}">
                <a16:creationId xmlns:a16="http://schemas.microsoft.com/office/drawing/2014/main" id="{CBA7BF4C-FF2B-E140-9987-45ADA15AF893}"/>
              </a:ext>
            </a:extLst>
          </p:cNvPr>
          <p:cNvSpPr/>
          <p:nvPr/>
        </p:nvSpPr>
        <p:spPr>
          <a:xfrm>
            <a:off x="2990206" y="3922287"/>
            <a:ext cx="1117409" cy="846758"/>
          </a:xfrm>
          <a:prstGeom prst="roundRect">
            <a:avLst>
              <a:gd name="adj" fmla="val 9818"/>
            </a:avLst>
          </a:prstGeom>
          <a:noFill/>
          <a:ln w="6350">
            <a:solidFill>
              <a:srgbClr val="FF0000"/>
            </a:solidFill>
            <a:prstDash val="solid"/>
          </a:ln>
          <a:effectLst/>
        </p:spPr>
        <p:style>
          <a:lnRef idx="1">
            <a:schemeClr val="accent1"/>
          </a:lnRef>
          <a:fillRef idx="3">
            <a:schemeClr val="accent1"/>
          </a:fillRef>
          <a:effectRef idx="2">
            <a:schemeClr val="accent1"/>
          </a:effectRef>
          <a:fontRef idx="minor">
            <a:schemeClr val="lt1"/>
          </a:fontRef>
        </p:style>
        <p:txBody>
          <a:bodyPr bIns="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r">
              <a:defRPr/>
            </a:pPr>
            <a:r>
              <a:rPr lang="en-US" sz="600" dirty="0">
                <a:solidFill>
                  <a:srgbClr val="000E5E"/>
                </a:solidFill>
                <a:latin typeface="Arial"/>
                <a:cs typeface="Arial"/>
              </a:rPr>
              <a:t>Subnet 2</a:t>
            </a:r>
          </a:p>
          <a:p>
            <a:pPr algn="r">
              <a:defRPr/>
            </a:pPr>
            <a:r>
              <a:rPr lang="en-US" sz="600" dirty="0">
                <a:solidFill>
                  <a:srgbClr val="000E5E"/>
                </a:solidFill>
                <a:latin typeface="Arial"/>
                <a:cs typeface="Arial"/>
              </a:rPr>
              <a:t>10.0.2.0/24</a:t>
            </a:r>
          </a:p>
        </p:txBody>
      </p:sp>
      <p:sp>
        <p:nvSpPr>
          <p:cNvPr id="267" name="Rounded Rectangle 266">
            <a:extLst>
              <a:ext uri="{FF2B5EF4-FFF2-40B4-BE49-F238E27FC236}">
                <a16:creationId xmlns:a16="http://schemas.microsoft.com/office/drawing/2014/main" id="{F382498C-C694-DA4B-A4E2-83F73BA04ABA}"/>
              </a:ext>
            </a:extLst>
          </p:cNvPr>
          <p:cNvSpPr/>
          <p:nvPr/>
        </p:nvSpPr>
        <p:spPr>
          <a:xfrm>
            <a:off x="4758956" y="2926084"/>
            <a:ext cx="1117409" cy="844508"/>
          </a:xfrm>
          <a:prstGeom prst="roundRect">
            <a:avLst>
              <a:gd name="adj" fmla="val 9818"/>
            </a:avLst>
          </a:prstGeom>
          <a:noFill/>
          <a:ln w="6350">
            <a:solidFill>
              <a:srgbClr val="FF0000"/>
            </a:solidFill>
            <a:prstDash val="solid"/>
          </a:ln>
          <a:effectLst/>
        </p:spPr>
        <p:style>
          <a:lnRef idx="1">
            <a:schemeClr val="accent1"/>
          </a:lnRef>
          <a:fillRef idx="3">
            <a:schemeClr val="accent1"/>
          </a:fillRef>
          <a:effectRef idx="2">
            <a:schemeClr val="accent1"/>
          </a:effectRef>
          <a:fontRef idx="minor">
            <a:schemeClr val="lt1"/>
          </a:fontRef>
        </p:style>
        <p:txBody>
          <a:bodyPr bIns="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r">
              <a:defRPr/>
            </a:pPr>
            <a:r>
              <a:rPr lang="en-US" sz="600" dirty="0">
                <a:solidFill>
                  <a:srgbClr val="000E5E"/>
                </a:solidFill>
                <a:latin typeface="Arial"/>
                <a:cs typeface="Arial"/>
              </a:rPr>
              <a:t>Subnet 3</a:t>
            </a:r>
          </a:p>
          <a:p>
            <a:pPr algn="r">
              <a:defRPr/>
            </a:pPr>
            <a:r>
              <a:rPr lang="en-US" sz="600" dirty="0">
                <a:solidFill>
                  <a:srgbClr val="000E5E"/>
                </a:solidFill>
                <a:latin typeface="Arial"/>
                <a:cs typeface="Arial"/>
              </a:rPr>
              <a:t>10.0.3.0/24</a:t>
            </a:r>
          </a:p>
        </p:txBody>
      </p:sp>
      <p:sp>
        <p:nvSpPr>
          <p:cNvPr id="278" name="Rounded Rectangle 277">
            <a:extLst>
              <a:ext uri="{FF2B5EF4-FFF2-40B4-BE49-F238E27FC236}">
                <a16:creationId xmlns:a16="http://schemas.microsoft.com/office/drawing/2014/main" id="{8AB8C949-AA10-4947-B61E-BC2515478CD9}"/>
              </a:ext>
            </a:extLst>
          </p:cNvPr>
          <p:cNvSpPr/>
          <p:nvPr/>
        </p:nvSpPr>
        <p:spPr>
          <a:xfrm>
            <a:off x="4757289" y="3933851"/>
            <a:ext cx="1117409" cy="834851"/>
          </a:xfrm>
          <a:prstGeom prst="roundRect">
            <a:avLst>
              <a:gd name="adj" fmla="val 9818"/>
            </a:avLst>
          </a:prstGeom>
          <a:noFill/>
          <a:ln w="6350">
            <a:solidFill>
              <a:srgbClr val="FF0000"/>
            </a:solidFill>
            <a:prstDash val="solid"/>
          </a:ln>
          <a:effectLst/>
        </p:spPr>
        <p:style>
          <a:lnRef idx="1">
            <a:schemeClr val="accent1"/>
          </a:lnRef>
          <a:fillRef idx="3">
            <a:schemeClr val="accent1"/>
          </a:fillRef>
          <a:effectRef idx="2">
            <a:schemeClr val="accent1"/>
          </a:effectRef>
          <a:fontRef idx="minor">
            <a:schemeClr val="lt1"/>
          </a:fontRef>
        </p:style>
        <p:txBody>
          <a:bodyPr bIns="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r">
              <a:defRPr/>
            </a:pPr>
            <a:r>
              <a:rPr lang="en-US" sz="600" dirty="0">
                <a:solidFill>
                  <a:srgbClr val="000E5E"/>
                </a:solidFill>
                <a:latin typeface="Arial"/>
                <a:cs typeface="Arial"/>
              </a:rPr>
              <a:t>Subnet 4</a:t>
            </a:r>
          </a:p>
          <a:p>
            <a:pPr algn="r">
              <a:defRPr/>
            </a:pPr>
            <a:r>
              <a:rPr lang="en-US" sz="600" dirty="0">
                <a:solidFill>
                  <a:srgbClr val="000E5E"/>
                </a:solidFill>
                <a:latin typeface="Arial"/>
                <a:cs typeface="Arial"/>
              </a:rPr>
              <a:t>10.0.4.0/24</a:t>
            </a:r>
          </a:p>
        </p:txBody>
      </p:sp>
      <p:grpSp>
        <p:nvGrpSpPr>
          <p:cNvPr id="289" name="Group 288">
            <a:extLst>
              <a:ext uri="{FF2B5EF4-FFF2-40B4-BE49-F238E27FC236}">
                <a16:creationId xmlns:a16="http://schemas.microsoft.com/office/drawing/2014/main" id="{15C7BFDB-55DE-4440-A5A7-9970386FE48B}"/>
              </a:ext>
            </a:extLst>
          </p:cNvPr>
          <p:cNvGrpSpPr/>
          <p:nvPr/>
        </p:nvGrpSpPr>
        <p:grpSpPr>
          <a:xfrm>
            <a:off x="3655338" y="4134346"/>
            <a:ext cx="357574" cy="331410"/>
            <a:chOff x="4497040" y="6251014"/>
            <a:chExt cx="751661" cy="692611"/>
          </a:xfrm>
        </p:grpSpPr>
        <p:grpSp>
          <p:nvGrpSpPr>
            <p:cNvPr id="290" name="Group 289">
              <a:extLst>
                <a:ext uri="{FF2B5EF4-FFF2-40B4-BE49-F238E27FC236}">
                  <a16:creationId xmlns:a16="http://schemas.microsoft.com/office/drawing/2014/main" id="{AEA906FA-2B9C-BB48-8988-97A35B8ED889}"/>
                </a:ext>
              </a:extLst>
            </p:cNvPr>
            <p:cNvGrpSpPr/>
            <p:nvPr/>
          </p:nvGrpSpPr>
          <p:grpSpPr>
            <a:xfrm>
              <a:off x="4497040" y="6251014"/>
              <a:ext cx="751661" cy="692611"/>
              <a:chOff x="5325364" y="6125604"/>
              <a:chExt cx="751661" cy="692611"/>
            </a:xfrm>
          </p:grpSpPr>
          <p:sp>
            <p:nvSpPr>
              <p:cNvPr id="292" name="Shape 252">
                <a:extLst>
                  <a:ext uri="{FF2B5EF4-FFF2-40B4-BE49-F238E27FC236}">
                    <a16:creationId xmlns:a16="http://schemas.microsoft.com/office/drawing/2014/main" id="{3C8A0E92-3C4F-D143-836F-4B1BBF04EC68}"/>
                  </a:ext>
                </a:extLst>
              </p:cNvPr>
              <p:cNvSpPr/>
              <p:nvPr/>
            </p:nvSpPr>
            <p:spPr>
              <a:xfrm>
                <a:off x="5325364" y="6125604"/>
                <a:ext cx="751661" cy="69261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defTabSz="685800">
                  <a:defRPr sz="1800">
                    <a:solidFill>
                      <a:srgbClr val="FFFFFF"/>
                    </a:solidFill>
                  </a:defRPr>
                </a:pPr>
                <a:endParaRPr>
                  <a:solidFill>
                    <a:srgbClr val="FFFFFF"/>
                  </a:solidFill>
                  <a:latin typeface="Arial"/>
                </a:endParaRPr>
              </a:p>
            </p:txBody>
          </p:sp>
          <p:pic>
            <p:nvPicPr>
              <p:cNvPr id="293" name="Picture 292">
                <a:extLst>
                  <a:ext uri="{FF2B5EF4-FFF2-40B4-BE49-F238E27FC236}">
                    <a16:creationId xmlns:a16="http://schemas.microsoft.com/office/drawing/2014/main" id="{2C9FBB33-88EE-3C45-98FC-1F78D723B42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64838" y="6243315"/>
                <a:ext cx="457200" cy="457200"/>
              </a:xfrm>
              <a:prstGeom prst="rect">
                <a:avLst/>
              </a:prstGeom>
            </p:spPr>
          </p:pic>
        </p:grpSp>
        <p:cxnSp>
          <p:nvCxnSpPr>
            <p:cNvPr id="291" name="Straight Arrow Connector 290">
              <a:extLst>
                <a:ext uri="{FF2B5EF4-FFF2-40B4-BE49-F238E27FC236}">
                  <a16:creationId xmlns:a16="http://schemas.microsoft.com/office/drawing/2014/main" id="{CE04D36E-D2BD-9949-881A-5DA20EF35137}"/>
                </a:ext>
              </a:extLst>
            </p:cNvPr>
            <p:cNvCxnSpPr>
              <a:cxnSpLocks/>
            </p:cNvCxnSpPr>
            <p:nvPr/>
          </p:nvCxnSpPr>
          <p:spPr>
            <a:xfrm flipV="1">
              <a:off x="4872869" y="6452574"/>
              <a:ext cx="0" cy="302577"/>
            </a:xfrm>
            <a:prstGeom prst="straightConnector1">
              <a:avLst/>
            </a:prstGeom>
            <a:noFill/>
            <a:ln w="41275" cap="flat">
              <a:solidFill>
                <a:srgbClr val="8DC53F"/>
              </a:solidFill>
              <a:prstDash val="solid"/>
              <a:miter lim="400000"/>
              <a:headEnd type="none"/>
              <a:tailEnd type="arrow" w="med" len="sm"/>
            </a:ln>
            <a:effectLst/>
          </p:spPr>
          <p:style>
            <a:lnRef idx="0">
              <a:scrgbClr r="0" g="0" b="0"/>
            </a:lnRef>
            <a:fillRef idx="0">
              <a:scrgbClr r="0" g="0" b="0"/>
            </a:fillRef>
            <a:effectRef idx="0">
              <a:scrgbClr r="0" g="0" b="0"/>
            </a:effectRef>
            <a:fontRef idx="none"/>
          </p:style>
        </p:cxnSp>
      </p:grpSp>
      <p:pic>
        <p:nvPicPr>
          <p:cNvPr id="80" name="Picture 79">
            <a:extLst>
              <a:ext uri="{FF2B5EF4-FFF2-40B4-BE49-F238E27FC236}">
                <a16:creationId xmlns:a16="http://schemas.microsoft.com/office/drawing/2014/main" id="{151E4D6D-320A-E94A-BDC6-247658255EC6}"/>
              </a:ext>
            </a:extLst>
          </p:cNvPr>
          <p:cNvPicPr>
            <a:picLocks noChangeAspect="1"/>
          </p:cNvPicPr>
          <p:nvPr/>
        </p:nvPicPr>
        <p:blipFill>
          <a:blip r:embed="rId6"/>
          <a:stretch>
            <a:fillRect/>
          </a:stretch>
        </p:blipFill>
        <p:spPr>
          <a:xfrm>
            <a:off x="4736253" y="2822441"/>
            <a:ext cx="176406" cy="243728"/>
          </a:xfrm>
          <a:prstGeom prst="rect">
            <a:avLst/>
          </a:prstGeom>
        </p:spPr>
      </p:pic>
      <p:pic>
        <p:nvPicPr>
          <p:cNvPr id="81" name="Picture 80">
            <a:extLst>
              <a:ext uri="{FF2B5EF4-FFF2-40B4-BE49-F238E27FC236}">
                <a16:creationId xmlns:a16="http://schemas.microsoft.com/office/drawing/2014/main" id="{69492BD3-3FC2-5444-8D93-CFCF54CECA33}"/>
              </a:ext>
            </a:extLst>
          </p:cNvPr>
          <p:cNvPicPr>
            <a:picLocks noChangeAspect="1"/>
          </p:cNvPicPr>
          <p:nvPr/>
        </p:nvPicPr>
        <p:blipFill>
          <a:blip r:embed="rId6"/>
          <a:stretch>
            <a:fillRect/>
          </a:stretch>
        </p:blipFill>
        <p:spPr>
          <a:xfrm>
            <a:off x="2957290" y="2815718"/>
            <a:ext cx="176406" cy="243728"/>
          </a:xfrm>
          <a:prstGeom prst="rect">
            <a:avLst/>
          </a:prstGeom>
        </p:spPr>
      </p:pic>
      <p:pic>
        <p:nvPicPr>
          <p:cNvPr id="89" name="Picture 88">
            <a:extLst>
              <a:ext uri="{FF2B5EF4-FFF2-40B4-BE49-F238E27FC236}">
                <a16:creationId xmlns:a16="http://schemas.microsoft.com/office/drawing/2014/main" id="{D19B8EBE-BB4B-D84C-883A-690F5002C6FC}"/>
              </a:ext>
            </a:extLst>
          </p:cNvPr>
          <p:cNvPicPr>
            <a:picLocks noChangeAspect="1"/>
          </p:cNvPicPr>
          <p:nvPr/>
        </p:nvPicPr>
        <p:blipFill>
          <a:blip r:embed="rId6"/>
          <a:stretch>
            <a:fillRect/>
          </a:stretch>
        </p:blipFill>
        <p:spPr>
          <a:xfrm>
            <a:off x="2984087" y="3796419"/>
            <a:ext cx="176406" cy="243728"/>
          </a:xfrm>
          <a:prstGeom prst="rect">
            <a:avLst/>
          </a:prstGeom>
        </p:spPr>
      </p:pic>
      <p:pic>
        <p:nvPicPr>
          <p:cNvPr id="90" name="Picture 89">
            <a:extLst>
              <a:ext uri="{FF2B5EF4-FFF2-40B4-BE49-F238E27FC236}">
                <a16:creationId xmlns:a16="http://schemas.microsoft.com/office/drawing/2014/main" id="{D864B9A1-3866-194C-881D-EFB45F0C2A50}"/>
              </a:ext>
            </a:extLst>
          </p:cNvPr>
          <p:cNvPicPr>
            <a:picLocks noChangeAspect="1"/>
          </p:cNvPicPr>
          <p:nvPr/>
        </p:nvPicPr>
        <p:blipFill>
          <a:blip r:embed="rId6"/>
          <a:stretch>
            <a:fillRect/>
          </a:stretch>
        </p:blipFill>
        <p:spPr>
          <a:xfrm>
            <a:off x="4751977" y="3814720"/>
            <a:ext cx="176406" cy="243728"/>
          </a:xfrm>
          <a:prstGeom prst="rect">
            <a:avLst/>
          </a:prstGeom>
        </p:spPr>
      </p:pic>
      <p:sp>
        <p:nvSpPr>
          <p:cNvPr id="93" name="Rounded Rectangle 92">
            <a:extLst>
              <a:ext uri="{FF2B5EF4-FFF2-40B4-BE49-F238E27FC236}">
                <a16:creationId xmlns:a16="http://schemas.microsoft.com/office/drawing/2014/main" id="{EC183130-CA45-0940-8BB9-54A5493C3E44}"/>
              </a:ext>
            </a:extLst>
          </p:cNvPr>
          <p:cNvSpPr/>
          <p:nvPr/>
        </p:nvSpPr>
        <p:spPr>
          <a:xfrm>
            <a:off x="3066981" y="4075005"/>
            <a:ext cx="2719983" cy="444139"/>
          </a:xfrm>
          <a:prstGeom prst="roundRect">
            <a:avLst>
              <a:gd name="adj" fmla="val 9818"/>
            </a:avLst>
          </a:prstGeom>
          <a:noFill/>
          <a:ln w="19050">
            <a:solidFill>
              <a:srgbClr val="FF0000"/>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defRPr/>
            </a:pPr>
            <a:endParaRPr lang="en-US" sz="1191" dirty="0">
              <a:solidFill>
                <a:srgbClr val="000E5E"/>
              </a:solidFill>
              <a:latin typeface="Helvetica Neue"/>
              <a:cs typeface="Helvetica Neue"/>
            </a:endParaRPr>
          </a:p>
        </p:txBody>
      </p:sp>
      <p:grpSp>
        <p:nvGrpSpPr>
          <p:cNvPr id="96" name="Group 95">
            <a:extLst>
              <a:ext uri="{FF2B5EF4-FFF2-40B4-BE49-F238E27FC236}">
                <a16:creationId xmlns:a16="http://schemas.microsoft.com/office/drawing/2014/main" id="{8CB9BEA5-D4F6-0449-A73D-493FC72F074D}"/>
              </a:ext>
            </a:extLst>
          </p:cNvPr>
          <p:cNvGrpSpPr/>
          <p:nvPr/>
        </p:nvGrpSpPr>
        <p:grpSpPr>
          <a:xfrm>
            <a:off x="3123698" y="3108053"/>
            <a:ext cx="357574" cy="331410"/>
            <a:chOff x="4497040" y="6251014"/>
            <a:chExt cx="751661" cy="692611"/>
          </a:xfrm>
        </p:grpSpPr>
        <p:grpSp>
          <p:nvGrpSpPr>
            <p:cNvPr id="103" name="Group 102">
              <a:extLst>
                <a:ext uri="{FF2B5EF4-FFF2-40B4-BE49-F238E27FC236}">
                  <a16:creationId xmlns:a16="http://schemas.microsoft.com/office/drawing/2014/main" id="{D1975EBD-73A1-0B4F-A684-FACB44788DB6}"/>
                </a:ext>
              </a:extLst>
            </p:cNvPr>
            <p:cNvGrpSpPr/>
            <p:nvPr/>
          </p:nvGrpSpPr>
          <p:grpSpPr>
            <a:xfrm>
              <a:off x="4497040" y="6251014"/>
              <a:ext cx="751661" cy="692611"/>
              <a:chOff x="5325364" y="6125604"/>
              <a:chExt cx="751661" cy="692611"/>
            </a:xfrm>
          </p:grpSpPr>
          <p:sp>
            <p:nvSpPr>
              <p:cNvPr id="105" name="Shape 252">
                <a:extLst>
                  <a:ext uri="{FF2B5EF4-FFF2-40B4-BE49-F238E27FC236}">
                    <a16:creationId xmlns:a16="http://schemas.microsoft.com/office/drawing/2014/main" id="{ACCCF56A-1808-0847-8FD6-54D657AB948E}"/>
                  </a:ext>
                </a:extLst>
              </p:cNvPr>
              <p:cNvSpPr/>
              <p:nvPr/>
            </p:nvSpPr>
            <p:spPr>
              <a:xfrm>
                <a:off x="5325364" y="6125604"/>
                <a:ext cx="751661" cy="69261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defTabSz="685800">
                  <a:defRPr sz="1800">
                    <a:solidFill>
                      <a:srgbClr val="FFFFFF"/>
                    </a:solidFill>
                  </a:defRPr>
                </a:pPr>
                <a:endParaRPr>
                  <a:solidFill>
                    <a:srgbClr val="FFFFFF"/>
                  </a:solidFill>
                  <a:latin typeface="Arial"/>
                </a:endParaRPr>
              </a:p>
            </p:txBody>
          </p:sp>
          <p:pic>
            <p:nvPicPr>
              <p:cNvPr id="106" name="Picture 105">
                <a:extLst>
                  <a:ext uri="{FF2B5EF4-FFF2-40B4-BE49-F238E27FC236}">
                    <a16:creationId xmlns:a16="http://schemas.microsoft.com/office/drawing/2014/main" id="{7CC9314F-8EB1-CD40-97AB-BD5C95948C9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64838" y="6243315"/>
                <a:ext cx="457200" cy="457200"/>
              </a:xfrm>
              <a:prstGeom prst="rect">
                <a:avLst/>
              </a:prstGeom>
            </p:spPr>
          </p:pic>
        </p:grpSp>
        <p:cxnSp>
          <p:nvCxnSpPr>
            <p:cNvPr id="104" name="Straight Arrow Connector 103">
              <a:extLst>
                <a:ext uri="{FF2B5EF4-FFF2-40B4-BE49-F238E27FC236}">
                  <a16:creationId xmlns:a16="http://schemas.microsoft.com/office/drawing/2014/main" id="{79898A3B-EFB5-0D49-9694-C812A91AA428}"/>
                </a:ext>
              </a:extLst>
            </p:cNvPr>
            <p:cNvCxnSpPr>
              <a:cxnSpLocks/>
            </p:cNvCxnSpPr>
            <p:nvPr/>
          </p:nvCxnSpPr>
          <p:spPr>
            <a:xfrm flipV="1">
              <a:off x="4872869" y="6452574"/>
              <a:ext cx="0" cy="302577"/>
            </a:xfrm>
            <a:prstGeom prst="straightConnector1">
              <a:avLst/>
            </a:prstGeom>
            <a:noFill/>
            <a:ln w="41275" cap="flat">
              <a:solidFill>
                <a:srgbClr val="8DC53F"/>
              </a:solidFill>
              <a:prstDash val="solid"/>
              <a:miter lim="400000"/>
              <a:headEnd type="none"/>
              <a:tailEnd type="arrow" w="med" len="sm"/>
            </a:ln>
            <a:effectLst/>
          </p:spPr>
          <p:style>
            <a:lnRef idx="0">
              <a:scrgbClr r="0" g="0" b="0"/>
            </a:lnRef>
            <a:fillRef idx="0">
              <a:scrgbClr r="0" g="0" b="0"/>
            </a:fillRef>
            <a:effectRef idx="0">
              <a:scrgbClr r="0" g="0" b="0"/>
            </a:effectRef>
            <a:fontRef idx="none"/>
          </p:style>
        </p:cxnSp>
      </p:grpSp>
      <p:grpSp>
        <p:nvGrpSpPr>
          <p:cNvPr id="107" name="Group 106">
            <a:extLst>
              <a:ext uri="{FF2B5EF4-FFF2-40B4-BE49-F238E27FC236}">
                <a16:creationId xmlns:a16="http://schemas.microsoft.com/office/drawing/2014/main" id="{C468EA55-4723-2B4A-8756-CF137A827E36}"/>
              </a:ext>
            </a:extLst>
          </p:cNvPr>
          <p:cNvGrpSpPr/>
          <p:nvPr/>
        </p:nvGrpSpPr>
        <p:grpSpPr>
          <a:xfrm>
            <a:off x="3608242" y="3106626"/>
            <a:ext cx="357574" cy="331410"/>
            <a:chOff x="4497040" y="6251014"/>
            <a:chExt cx="751661" cy="692611"/>
          </a:xfrm>
        </p:grpSpPr>
        <p:grpSp>
          <p:nvGrpSpPr>
            <p:cNvPr id="108" name="Group 107">
              <a:extLst>
                <a:ext uri="{FF2B5EF4-FFF2-40B4-BE49-F238E27FC236}">
                  <a16:creationId xmlns:a16="http://schemas.microsoft.com/office/drawing/2014/main" id="{356AE339-B190-814A-841B-AE33895EABCD}"/>
                </a:ext>
              </a:extLst>
            </p:cNvPr>
            <p:cNvGrpSpPr/>
            <p:nvPr/>
          </p:nvGrpSpPr>
          <p:grpSpPr>
            <a:xfrm>
              <a:off x="4497040" y="6251014"/>
              <a:ext cx="751661" cy="692611"/>
              <a:chOff x="5325364" y="6125604"/>
              <a:chExt cx="751661" cy="692611"/>
            </a:xfrm>
          </p:grpSpPr>
          <p:sp>
            <p:nvSpPr>
              <p:cNvPr id="110" name="Shape 252">
                <a:extLst>
                  <a:ext uri="{FF2B5EF4-FFF2-40B4-BE49-F238E27FC236}">
                    <a16:creationId xmlns:a16="http://schemas.microsoft.com/office/drawing/2014/main" id="{7CB22511-97BC-E340-9214-C586B1EC7743}"/>
                  </a:ext>
                </a:extLst>
              </p:cNvPr>
              <p:cNvSpPr/>
              <p:nvPr/>
            </p:nvSpPr>
            <p:spPr>
              <a:xfrm>
                <a:off x="5325364" y="6125604"/>
                <a:ext cx="751661" cy="69261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defTabSz="685800">
                  <a:defRPr sz="1800">
                    <a:solidFill>
                      <a:srgbClr val="FFFFFF"/>
                    </a:solidFill>
                  </a:defRPr>
                </a:pPr>
                <a:endParaRPr>
                  <a:solidFill>
                    <a:srgbClr val="FFFFFF"/>
                  </a:solidFill>
                  <a:latin typeface="Arial"/>
                </a:endParaRPr>
              </a:p>
            </p:txBody>
          </p:sp>
          <p:pic>
            <p:nvPicPr>
              <p:cNvPr id="111" name="Picture 110">
                <a:extLst>
                  <a:ext uri="{FF2B5EF4-FFF2-40B4-BE49-F238E27FC236}">
                    <a16:creationId xmlns:a16="http://schemas.microsoft.com/office/drawing/2014/main" id="{EEBE5C2C-F6E0-9445-AA8D-B875AC50DAF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64838" y="6243315"/>
                <a:ext cx="457200" cy="457200"/>
              </a:xfrm>
              <a:prstGeom prst="rect">
                <a:avLst/>
              </a:prstGeom>
            </p:spPr>
          </p:pic>
        </p:grpSp>
        <p:cxnSp>
          <p:nvCxnSpPr>
            <p:cNvPr id="109" name="Straight Arrow Connector 108">
              <a:extLst>
                <a:ext uri="{FF2B5EF4-FFF2-40B4-BE49-F238E27FC236}">
                  <a16:creationId xmlns:a16="http://schemas.microsoft.com/office/drawing/2014/main" id="{95160BDD-7DBE-B342-853E-7D56E5315547}"/>
                </a:ext>
              </a:extLst>
            </p:cNvPr>
            <p:cNvCxnSpPr>
              <a:cxnSpLocks/>
            </p:cNvCxnSpPr>
            <p:nvPr/>
          </p:nvCxnSpPr>
          <p:spPr>
            <a:xfrm flipV="1">
              <a:off x="4872869" y="6452574"/>
              <a:ext cx="0" cy="302577"/>
            </a:xfrm>
            <a:prstGeom prst="straightConnector1">
              <a:avLst/>
            </a:prstGeom>
            <a:noFill/>
            <a:ln w="41275" cap="flat">
              <a:solidFill>
                <a:srgbClr val="8DC53F"/>
              </a:solidFill>
              <a:prstDash val="solid"/>
              <a:miter lim="400000"/>
              <a:headEnd type="none"/>
              <a:tailEnd type="arrow" w="med" len="sm"/>
            </a:ln>
            <a:effectLst/>
          </p:spPr>
          <p:style>
            <a:lnRef idx="0">
              <a:scrgbClr r="0" g="0" b="0"/>
            </a:lnRef>
            <a:fillRef idx="0">
              <a:scrgbClr r="0" g="0" b="0"/>
            </a:fillRef>
            <a:effectRef idx="0">
              <a:scrgbClr r="0" g="0" b="0"/>
            </a:effectRef>
            <a:fontRef idx="none"/>
          </p:style>
        </p:cxnSp>
      </p:grpSp>
      <p:grpSp>
        <p:nvGrpSpPr>
          <p:cNvPr id="112" name="Group 111">
            <a:extLst>
              <a:ext uri="{FF2B5EF4-FFF2-40B4-BE49-F238E27FC236}">
                <a16:creationId xmlns:a16="http://schemas.microsoft.com/office/drawing/2014/main" id="{98AEFAC0-9030-094C-8371-95D3650AF89E}"/>
              </a:ext>
            </a:extLst>
          </p:cNvPr>
          <p:cNvGrpSpPr/>
          <p:nvPr/>
        </p:nvGrpSpPr>
        <p:grpSpPr>
          <a:xfrm>
            <a:off x="4882686" y="3126115"/>
            <a:ext cx="357574" cy="331410"/>
            <a:chOff x="4497040" y="6251014"/>
            <a:chExt cx="751661" cy="692611"/>
          </a:xfrm>
        </p:grpSpPr>
        <p:grpSp>
          <p:nvGrpSpPr>
            <p:cNvPr id="113" name="Group 112">
              <a:extLst>
                <a:ext uri="{FF2B5EF4-FFF2-40B4-BE49-F238E27FC236}">
                  <a16:creationId xmlns:a16="http://schemas.microsoft.com/office/drawing/2014/main" id="{1024AFBF-5E9C-AE49-A520-00D6F134B3D3}"/>
                </a:ext>
              </a:extLst>
            </p:cNvPr>
            <p:cNvGrpSpPr/>
            <p:nvPr/>
          </p:nvGrpSpPr>
          <p:grpSpPr>
            <a:xfrm>
              <a:off x="4497040" y="6251014"/>
              <a:ext cx="751661" cy="692611"/>
              <a:chOff x="5325364" y="6125604"/>
              <a:chExt cx="751661" cy="692611"/>
            </a:xfrm>
          </p:grpSpPr>
          <p:sp>
            <p:nvSpPr>
              <p:cNvPr id="115" name="Shape 252">
                <a:extLst>
                  <a:ext uri="{FF2B5EF4-FFF2-40B4-BE49-F238E27FC236}">
                    <a16:creationId xmlns:a16="http://schemas.microsoft.com/office/drawing/2014/main" id="{A2AF3709-685F-3340-93CA-1B29724C57EF}"/>
                  </a:ext>
                </a:extLst>
              </p:cNvPr>
              <p:cNvSpPr/>
              <p:nvPr/>
            </p:nvSpPr>
            <p:spPr>
              <a:xfrm>
                <a:off x="5325364" y="6125604"/>
                <a:ext cx="751661" cy="69261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defTabSz="685800">
                  <a:defRPr sz="1800">
                    <a:solidFill>
                      <a:srgbClr val="FFFFFF"/>
                    </a:solidFill>
                  </a:defRPr>
                </a:pPr>
                <a:endParaRPr>
                  <a:solidFill>
                    <a:srgbClr val="FFFFFF"/>
                  </a:solidFill>
                  <a:latin typeface="Arial"/>
                </a:endParaRPr>
              </a:p>
            </p:txBody>
          </p:sp>
          <p:pic>
            <p:nvPicPr>
              <p:cNvPr id="116" name="Picture 115">
                <a:extLst>
                  <a:ext uri="{FF2B5EF4-FFF2-40B4-BE49-F238E27FC236}">
                    <a16:creationId xmlns:a16="http://schemas.microsoft.com/office/drawing/2014/main" id="{28A9A9B8-89DD-2541-AC01-DDA72A75A1D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64838" y="6243315"/>
                <a:ext cx="457200" cy="457200"/>
              </a:xfrm>
              <a:prstGeom prst="rect">
                <a:avLst/>
              </a:prstGeom>
            </p:spPr>
          </p:pic>
        </p:grpSp>
        <p:cxnSp>
          <p:nvCxnSpPr>
            <p:cNvPr id="114" name="Straight Arrow Connector 113">
              <a:extLst>
                <a:ext uri="{FF2B5EF4-FFF2-40B4-BE49-F238E27FC236}">
                  <a16:creationId xmlns:a16="http://schemas.microsoft.com/office/drawing/2014/main" id="{945A89BE-4EE5-3442-B91F-21F27BBB8AE9}"/>
                </a:ext>
              </a:extLst>
            </p:cNvPr>
            <p:cNvCxnSpPr>
              <a:cxnSpLocks/>
            </p:cNvCxnSpPr>
            <p:nvPr/>
          </p:nvCxnSpPr>
          <p:spPr>
            <a:xfrm flipV="1">
              <a:off x="4872869" y="6452574"/>
              <a:ext cx="0" cy="302577"/>
            </a:xfrm>
            <a:prstGeom prst="straightConnector1">
              <a:avLst/>
            </a:prstGeom>
            <a:noFill/>
            <a:ln w="41275" cap="flat">
              <a:solidFill>
                <a:srgbClr val="8DC53F"/>
              </a:solidFill>
              <a:prstDash val="solid"/>
              <a:miter lim="400000"/>
              <a:headEnd type="none"/>
              <a:tailEnd type="arrow" w="med" len="sm"/>
            </a:ln>
            <a:effectLst/>
          </p:spPr>
          <p:style>
            <a:lnRef idx="0">
              <a:scrgbClr r="0" g="0" b="0"/>
            </a:lnRef>
            <a:fillRef idx="0">
              <a:scrgbClr r="0" g="0" b="0"/>
            </a:fillRef>
            <a:effectRef idx="0">
              <a:scrgbClr r="0" g="0" b="0"/>
            </a:effectRef>
            <a:fontRef idx="none"/>
          </p:style>
        </p:cxnSp>
      </p:grpSp>
      <p:grpSp>
        <p:nvGrpSpPr>
          <p:cNvPr id="117" name="Group 116">
            <a:extLst>
              <a:ext uri="{FF2B5EF4-FFF2-40B4-BE49-F238E27FC236}">
                <a16:creationId xmlns:a16="http://schemas.microsoft.com/office/drawing/2014/main" id="{33733F85-709C-E84A-B31D-9F9F265C1D20}"/>
              </a:ext>
            </a:extLst>
          </p:cNvPr>
          <p:cNvGrpSpPr/>
          <p:nvPr/>
        </p:nvGrpSpPr>
        <p:grpSpPr>
          <a:xfrm>
            <a:off x="5367728" y="3126115"/>
            <a:ext cx="357574" cy="331410"/>
            <a:chOff x="4497040" y="6251014"/>
            <a:chExt cx="751661" cy="692611"/>
          </a:xfrm>
        </p:grpSpPr>
        <p:grpSp>
          <p:nvGrpSpPr>
            <p:cNvPr id="118" name="Group 117">
              <a:extLst>
                <a:ext uri="{FF2B5EF4-FFF2-40B4-BE49-F238E27FC236}">
                  <a16:creationId xmlns:a16="http://schemas.microsoft.com/office/drawing/2014/main" id="{8C687040-DF45-D34F-8BB2-847AA53C1885}"/>
                </a:ext>
              </a:extLst>
            </p:cNvPr>
            <p:cNvGrpSpPr/>
            <p:nvPr/>
          </p:nvGrpSpPr>
          <p:grpSpPr>
            <a:xfrm>
              <a:off x="4497040" y="6251014"/>
              <a:ext cx="751661" cy="692611"/>
              <a:chOff x="5325364" y="6125604"/>
              <a:chExt cx="751661" cy="692611"/>
            </a:xfrm>
          </p:grpSpPr>
          <p:sp>
            <p:nvSpPr>
              <p:cNvPr id="120" name="Shape 252">
                <a:extLst>
                  <a:ext uri="{FF2B5EF4-FFF2-40B4-BE49-F238E27FC236}">
                    <a16:creationId xmlns:a16="http://schemas.microsoft.com/office/drawing/2014/main" id="{93B89034-C3A9-2842-B83B-FCBBB4BA1A72}"/>
                  </a:ext>
                </a:extLst>
              </p:cNvPr>
              <p:cNvSpPr/>
              <p:nvPr/>
            </p:nvSpPr>
            <p:spPr>
              <a:xfrm>
                <a:off x="5325364" y="6125604"/>
                <a:ext cx="751661" cy="69261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defTabSz="685800">
                  <a:defRPr sz="1800">
                    <a:solidFill>
                      <a:srgbClr val="FFFFFF"/>
                    </a:solidFill>
                  </a:defRPr>
                </a:pPr>
                <a:endParaRPr>
                  <a:solidFill>
                    <a:srgbClr val="FFFFFF"/>
                  </a:solidFill>
                  <a:latin typeface="Arial"/>
                </a:endParaRPr>
              </a:p>
            </p:txBody>
          </p:sp>
          <p:pic>
            <p:nvPicPr>
              <p:cNvPr id="121" name="Picture 120">
                <a:extLst>
                  <a:ext uri="{FF2B5EF4-FFF2-40B4-BE49-F238E27FC236}">
                    <a16:creationId xmlns:a16="http://schemas.microsoft.com/office/drawing/2014/main" id="{CC3A5DBD-B92A-1644-BCA8-D17E357A646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64838" y="6243315"/>
                <a:ext cx="457200" cy="457200"/>
              </a:xfrm>
              <a:prstGeom prst="rect">
                <a:avLst/>
              </a:prstGeom>
            </p:spPr>
          </p:pic>
        </p:grpSp>
        <p:cxnSp>
          <p:nvCxnSpPr>
            <p:cNvPr id="119" name="Straight Arrow Connector 118">
              <a:extLst>
                <a:ext uri="{FF2B5EF4-FFF2-40B4-BE49-F238E27FC236}">
                  <a16:creationId xmlns:a16="http://schemas.microsoft.com/office/drawing/2014/main" id="{0C1CC492-E5B5-6F41-825C-6CA2AB45E66B}"/>
                </a:ext>
              </a:extLst>
            </p:cNvPr>
            <p:cNvCxnSpPr>
              <a:cxnSpLocks/>
            </p:cNvCxnSpPr>
            <p:nvPr/>
          </p:nvCxnSpPr>
          <p:spPr>
            <a:xfrm flipV="1">
              <a:off x="4872869" y="6452574"/>
              <a:ext cx="0" cy="302577"/>
            </a:xfrm>
            <a:prstGeom prst="straightConnector1">
              <a:avLst/>
            </a:prstGeom>
            <a:noFill/>
            <a:ln w="41275" cap="flat">
              <a:solidFill>
                <a:srgbClr val="8DC53F"/>
              </a:solidFill>
              <a:prstDash val="solid"/>
              <a:miter lim="400000"/>
              <a:headEnd type="none"/>
              <a:tailEnd type="arrow" w="med" len="sm"/>
            </a:ln>
            <a:effectLst/>
          </p:spPr>
          <p:style>
            <a:lnRef idx="0">
              <a:scrgbClr r="0" g="0" b="0"/>
            </a:lnRef>
            <a:fillRef idx="0">
              <a:scrgbClr r="0" g="0" b="0"/>
            </a:fillRef>
            <a:effectRef idx="0">
              <a:scrgbClr r="0" g="0" b="0"/>
            </a:effectRef>
            <a:fontRef idx="none"/>
          </p:style>
        </p:cxnSp>
      </p:grpSp>
      <p:grpSp>
        <p:nvGrpSpPr>
          <p:cNvPr id="122" name="Group 121">
            <a:extLst>
              <a:ext uri="{FF2B5EF4-FFF2-40B4-BE49-F238E27FC236}">
                <a16:creationId xmlns:a16="http://schemas.microsoft.com/office/drawing/2014/main" id="{E0C9EA94-7B3B-0C4B-B043-4CCFD92B0C6C}"/>
              </a:ext>
            </a:extLst>
          </p:cNvPr>
          <p:cNvGrpSpPr/>
          <p:nvPr/>
        </p:nvGrpSpPr>
        <p:grpSpPr>
          <a:xfrm>
            <a:off x="5364037" y="4129921"/>
            <a:ext cx="357574" cy="331410"/>
            <a:chOff x="4497040" y="6251014"/>
            <a:chExt cx="751661" cy="692611"/>
          </a:xfrm>
        </p:grpSpPr>
        <p:grpSp>
          <p:nvGrpSpPr>
            <p:cNvPr id="123" name="Group 122">
              <a:extLst>
                <a:ext uri="{FF2B5EF4-FFF2-40B4-BE49-F238E27FC236}">
                  <a16:creationId xmlns:a16="http://schemas.microsoft.com/office/drawing/2014/main" id="{D3E82DBB-7CB4-D349-9DE4-4412B7714163}"/>
                </a:ext>
              </a:extLst>
            </p:cNvPr>
            <p:cNvGrpSpPr/>
            <p:nvPr/>
          </p:nvGrpSpPr>
          <p:grpSpPr>
            <a:xfrm>
              <a:off x="4497040" y="6251014"/>
              <a:ext cx="751661" cy="692611"/>
              <a:chOff x="5325364" y="6125604"/>
              <a:chExt cx="751661" cy="692611"/>
            </a:xfrm>
          </p:grpSpPr>
          <p:sp>
            <p:nvSpPr>
              <p:cNvPr id="125" name="Shape 252">
                <a:extLst>
                  <a:ext uri="{FF2B5EF4-FFF2-40B4-BE49-F238E27FC236}">
                    <a16:creationId xmlns:a16="http://schemas.microsoft.com/office/drawing/2014/main" id="{C3164439-A211-7F4A-B3DD-638F2FC84550}"/>
                  </a:ext>
                </a:extLst>
              </p:cNvPr>
              <p:cNvSpPr/>
              <p:nvPr/>
            </p:nvSpPr>
            <p:spPr>
              <a:xfrm>
                <a:off x="5325364" y="6125604"/>
                <a:ext cx="751661" cy="69261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defTabSz="685800">
                  <a:defRPr sz="1800">
                    <a:solidFill>
                      <a:srgbClr val="FFFFFF"/>
                    </a:solidFill>
                  </a:defRPr>
                </a:pPr>
                <a:endParaRPr>
                  <a:solidFill>
                    <a:srgbClr val="FFFFFF"/>
                  </a:solidFill>
                  <a:latin typeface="Arial"/>
                </a:endParaRPr>
              </a:p>
            </p:txBody>
          </p:sp>
          <p:pic>
            <p:nvPicPr>
              <p:cNvPr id="126" name="Picture 125">
                <a:extLst>
                  <a:ext uri="{FF2B5EF4-FFF2-40B4-BE49-F238E27FC236}">
                    <a16:creationId xmlns:a16="http://schemas.microsoft.com/office/drawing/2014/main" id="{CB706575-4474-1F44-BB18-164004A1EAC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64838" y="6243315"/>
                <a:ext cx="457200" cy="457200"/>
              </a:xfrm>
              <a:prstGeom prst="rect">
                <a:avLst/>
              </a:prstGeom>
            </p:spPr>
          </p:pic>
        </p:grpSp>
        <p:cxnSp>
          <p:nvCxnSpPr>
            <p:cNvPr id="124" name="Straight Arrow Connector 123">
              <a:extLst>
                <a:ext uri="{FF2B5EF4-FFF2-40B4-BE49-F238E27FC236}">
                  <a16:creationId xmlns:a16="http://schemas.microsoft.com/office/drawing/2014/main" id="{9E19D258-E5A2-4B41-98D7-E91C4FA6FC6C}"/>
                </a:ext>
              </a:extLst>
            </p:cNvPr>
            <p:cNvCxnSpPr>
              <a:cxnSpLocks/>
            </p:cNvCxnSpPr>
            <p:nvPr/>
          </p:nvCxnSpPr>
          <p:spPr>
            <a:xfrm flipV="1">
              <a:off x="4872869" y="6452574"/>
              <a:ext cx="0" cy="302577"/>
            </a:xfrm>
            <a:prstGeom prst="straightConnector1">
              <a:avLst/>
            </a:prstGeom>
            <a:noFill/>
            <a:ln w="41275" cap="flat">
              <a:solidFill>
                <a:srgbClr val="8DC53F"/>
              </a:solidFill>
              <a:prstDash val="solid"/>
              <a:miter lim="400000"/>
              <a:headEnd type="none"/>
              <a:tailEnd type="arrow" w="med" len="sm"/>
            </a:ln>
            <a:effectLst/>
          </p:spPr>
          <p:style>
            <a:lnRef idx="0">
              <a:scrgbClr r="0" g="0" b="0"/>
            </a:lnRef>
            <a:fillRef idx="0">
              <a:scrgbClr r="0" g="0" b="0"/>
            </a:fillRef>
            <a:effectRef idx="0">
              <a:scrgbClr r="0" g="0" b="0"/>
            </a:effectRef>
            <a:fontRef idx="none"/>
          </p:style>
        </p:cxnSp>
      </p:grpSp>
      <p:sp>
        <p:nvSpPr>
          <p:cNvPr id="137" name="Rounded Rectangle 136">
            <a:extLst>
              <a:ext uri="{FF2B5EF4-FFF2-40B4-BE49-F238E27FC236}">
                <a16:creationId xmlns:a16="http://schemas.microsoft.com/office/drawing/2014/main" id="{B12138E6-F6E2-3141-A566-AC0C60F854DE}"/>
              </a:ext>
            </a:extLst>
          </p:cNvPr>
          <p:cNvSpPr/>
          <p:nvPr/>
        </p:nvSpPr>
        <p:spPr>
          <a:xfrm>
            <a:off x="5306609" y="3076620"/>
            <a:ext cx="480354" cy="444139"/>
          </a:xfrm>
          <a:prstGeom prst="roundRect">
            <a:avLst>
              <a:gd name="adj" fmla="val 9818"/>
            </a:avLst>
          </a:prstGeom>
          <a:noFill/>
          <a:ln w="19050">
            <a:solidFill>
              <a:srgbClr val="FF0000"/>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defRPr/>
            </a:pPr>
            <a:endParaRPr lang="en-US" sz="1191" dirty="0">
              <a:solidFill>
                <a:srgbClr val="000E5E"/>
              </a:solidFill>
              <a:latin typeface="Helvetica Neue"/>
              <a:cs typeface="Helvetica Neue"/>
            </a:endParaRPr>
          </a:p>
        </p:txBody>
      </p:sp>
      <p:grpSp>
        <p:nvGrpSpPr>
          <p:cNvPr id="151" name="Group 150">
            <a:extLst>
              <a:ext uri="{FF2B5EF4-FFF2-40B4-BE49-F238E27FC236}">
                <a16:creationId xmlns:a16="http://schemas.microsoft.com/office/drawing/2014/main" id="{91EA6878-89E3-9046-98C2-197D339BBB66}"/>
              </a:ext>
            </a:extLst>
          </p:cNvPr>
          <p:cNvGrpSpPr/>
          <p:nvPr/>
        </p:nvGrpSpPr>
        <p:grpSpPr>
          <a:xfrm rot="10800000">
            <a:off x="2372710" y="4181144"/>
            <a:ext cx="343704" cy="343704"/>
            <a:chOff x="7667295" y="5586787"/>
            <a:chExt cx="707233" cy="707233"/>
          </a:xfrm>
          <a:solidFill>
            <a:srgbClr val="92D050"/>
          </a:solidFill>
        </p:grpSpPr>
        <p:sp>
          <p:nvSpPr>
            <p:cNvPr id="153" name="Shape 482">
              <a:extLst>
                <a:ext uri="{FF2B5EF4-FFF2-40B4-BE49-F238E27FC236}">
                  <a16:creationId xmlns:a16="http://schemas.microsoft.com/office/drawing/2014/main" id="{1CA1EC95-DEB8-644A-B547-0F5A6D1253FB}"/>
                </a:ext>
              </a:extLst>
            </p:cNvPr>
            <p:cNvSpPr/>
            <p:nvPr/>
          </p:nvSpPr>
          <p:spPr>
            <a:xfrm>
              <a:off x="7667295" y="5586787"/>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3175" cap="flat">
              <a:noFill/>
              <a:miter lim="400000"/>
            </a:ln>
            <a:effectLst/>
          </p:spPr>
          <p:txBody>
            <a:bodyPr wrap="square" lIns="0" tIns="0" rIns="0" bIns="0" numCol="1" anchor="ctr">
              <a:noAutofit/>
            </a:bodyPr>
            <a:lstStyle/>
            <a:p>
              <a:pPr defTabSz="685800">
                <a:defRPr sz="1800">
                  <a:solidFill>
                    <a:srgbClr val="FFFFFF"/>
                  </a:solidFill>
                </a:defRPr>
              </a:pPr>
              <a:endParaRPr>
                <a:solidFill>
                  <a:srgbClr val="FFFFFF"/>
                </a:solidFill>
                <a:latin typeface="Arial"/>
              </a:endParaRPr>
            </a:p>
          </p:txBody>
        </p:sp>
        <p:pic>
          <p:nvPicPr>
            <p:cNvPr id="154" name="Picture 153">
              <a:extLst>
                <a:ext uri="{FF2B5EF4-FFF2-40B4-BE49-F238E27FC236}">
                  <a16:creationId xmlns:a16="http://schemas.microsoft.com/office/drawing/2014/main" id="{FE06BB60-9A24-334E-9E58-ADD1D72503EA}"/>
                </a:ext>
              </a:extLst>
            </p:cNvPr>
            <p:cNvPicPr>
              <a:picLocks noChangeAspect="1"/>
            </p:cNvPicPr>
            <p:nvPr/>
          </p:nvPicPr>
          <p:blipFill>
            <a:blip r:embed="rId7">
              <a:biLevel thresh="50000"/>
            </a:blip>
            <a:stretch>
              <a:fillRect/>
            </a:stretch>
          </p:blipFill>
          <p:spPr>
            <a:xfrm>
              <a:off x="7795340" y="5718604"/>
              <a:ext cx="548300" cy="417750"/>
            </a:xfrm>
            <a:prstGeom prst="rect">
              <a:avLst/>
            </a:prstGeom>
            <a:grpFill/>
          </p:spPr>
        </p:pic>
      </p:grpSp>
      <p:cxnSp>
        <p:nvCxnSpPr>
          <p:cNvPr id="8" name="Straight Arrow Connector 7">
            <a:extLst>
              <a:ext uri="{FF2B5EF4-FFF2-40B4-BE49-F238E27FC236}">
                <a16:creationId xmlns:a16="http://schemas.microsoft.com/office/drawing/2014/main" id="{1098BC19-2641-404F-85CD-E5F2FF77753D}"/>
              </a:ext>
            </a:extLst>
          </p:cNvPr>
          <p:cNvCxnSpPr>
            <a:cxnSpLocks/>
            <a:stCxn id="212" idx="1"/>
          </p:cNvCxnSpPr>
          <p:nvPr/>
        </p:nvCxnSpPr>
        <p:spPr>
          <a:xfrm flipH="1">
            <a:off x="2721725" y="4345667"/>
            <a:ext cx="268480" cy="5883"/>
          </a:xfrm>
          <a:prstGeom prst="straightConnector1">
            <a:avLst/>
          </a:prstGeom>
          <a:ln w="127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55" name="Elbow Connector 154">
            <a:extLst>
              <a:ext uri="{FF2B5EF4-FFF2-40B4-BE49-F238E27FC236}">
                <a16:creationId xmlns:a16="http://schemas.microsoft.com/office/drawing/2014/main" id="{7BDE1DB6-5BEA-274C-A2AC-11467A36A6E1}"/>
              </a:ext>
            </a:extLst>
          </p:cNvPr>
          <p:cNvCxnSpPr>
            <a:cxnSpLocks/>
          </p:cNvCxnSpPr>
          <p:nvPr/>
        </p:nvCxnSpPr>
        <p:spPr>
          <a:xfrm rot="10800000">
            <a:off x="1573161" y="3760968"/>
            <a:ext cx="752332" cy="610183"/>
          </a:xfrm>
          <a:prstGeom prst="bentConnector3">
            <a:avLst/>
          </a:prstGeom>
          <a:ln w="127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C5E1A869-3F50-0342-93B4-13F8381F8384}"/>
              </a:ext>
            </a:extLst>
          </p:cNvPr>
          <p:cNvCxnSpPr>
            <a:cxnSpLocks/>
          </p:cNvCxnSpPr>
          <p:nvPr/>
        </p:nvCxnSpPr>
        <p:spPr>
          <a:xfrm>
            <a:off x="844055" y="3708188"/>
            <a:ext cx="266307" cy="0"/>
          </a:xfrm>
          <a:prstGeom prst="straightConnector1">
            <a:avLst/>
          </a:prstGeom>
          <a:ln w="12700">
            <a:solidFill>
              <a:schemeClr val="tx2">
                <a:lumMod val="25000"/>
              </a:schemeClr>
            </a:solidFill>
            <a:headEnd type="triangle"/>
            <a:tailEnd type="triangle"/>
          </a:ln>
        </p:spPr>
        <p:style>
          <a:lnRef idx="2">
            <a:schemeClr val="accent1"/>
          </a:lnRef>
          <a:fillRef idx="0">
            <a:schemeClr val="accent1"/>
          </a:fillRef>
          <a:effectRef idx="1">
            <a:schemeClr val="accent1"/>
          </a:effectRef>
          <a:fontRef idx="minor">
            <a:schemeClr val="tx1"/>
          </a:fontRef>
        </p:style>
      </p:cxnSp>
      <p:grpSp>
        <p:nvGrpSpPr>
          <p:cNvPr id="162" name="Group 161">
            <a:extLst>
              <a:ext uri="{FF2B5EF4-FFF2-40B4-BE49-F238E27FC236}">
                <a16:creationId xmlns:a16="http://schemas.microsoft.com/office/drawing/2014/main" id="{4B9A1D9A-9AB6-A94F-80A0-7A52F60B3D21}"/>
              </a:ext>
            </a:extLst>
          </p:cNvPr>
          <p:cNvGrpSpPr/>
          <p:nvPr/>
        </p:nvGrpSpPr>
        <p:grpSpPr>
          <a:xfrm>
            <a:off x="3270732" y="2298431"/>
            <a:ext cx="384606" cy="354392"/>
            <a:chOff x="5913508" y="4650196"/>
            <a:chExt cx="751660" cy="692612"/>
          </a:xfrm>
        </p:grpSpPr>
        <p:sp>
          <p:nvSpPr>
            <p:cNvPr id="163" name="Shape 252">
              <a:extLst>
                <a:ext uri="{FF2B5EF4-FFF2-40B4-BE49-F238E27FC236}">
                  <a16:creationId xmlns:a16="http://schemas.microsoft.com/office/drawing/2014/main" id="{A16D8914-FF0F-0A4D-80CC-C26F86BFCBCC}"/>
                </a:ext>
              </a:extLst>
            </p:cNvPr>
            <p:cNvSpPr/>
            <p:nvPr/>
          </p:nvSpPr>
          <p:spPr>
            <a:xfrm>
              <a:off x="5913508" y="4650196"/>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defTabSz="685800">
                <a:defRPr sz="1800">
                  <a:solidFill>
                    <a:srgbClr val="FFFFFF"/>
                  </a:solidFill>
                </a:defRPr>
              </a:pPr>
              <a:endParaRPr>
                <a:solidFill>
                  <a:srgbClr val="FFFFFF"/>
                </a:solidFill>
                <a:latin typeface="Arial"/>
              </a:endParaRPr>
            </a:p>
          </p:txBody>
        </p:sp>
        <p:pic>
          <p:nvPicPr>
            <p:cNvPr id="164" name="Picture 163">
              <a:extLst>
                <a:ext uri="{FF2B5EF4-FFF2-40B4-BE49-F238E27FC236}">
                  <a16:creationId xmlns:a16="http://schemas.microsoft.com/office/drawing/2014/main" id="{C90FBBB3-FD4A-F84C-B3B9-D23562D07AD8}"/>
                </a:ext>
              </a:extLst>
            </p:cNvPr>
            <p:cNvPicPr>
              <a:picLocks noChangeAspect="1"/>
            </p:cNvPicPr>
            <p:nvPr/>
          </p:nvPicPr>
          <p:blipFill>
            <a:blip r:embed="rId8">
              <a:biLevel thresh="50000"/>
            </a:blip>
            <a:stretch>
              <a:fillRect/>
            </a:stretch>
          </p:blipFill>
          <p:spPr>
            <a:xfrm>
              <a:off x="6036915" y="4713616"/>
              <a:ext cx="472441" cy="501965"/>
            </a:xfrm>
            <a:prstGeom prst="rect">
              <a:avLst/>
            </a:prstGeom>
          </p:spPr>
        </p:pic>
      </p:grpSp>
      <p:sp>
        <p:nvSpPr>
          <p:cNvPr id="171" name="Rounded Rectangle 170">
            <a:extLst>
              <a:ext uri="{FF2B5EF4-FFF2-40B4-BE49-F238E27FC236}">
                <a16:creationId xmlns:a16="http://schemas.microsoft.com/office/drawing/2014/main" id="{AAAE0E09-B270-0249-8360-0AF57DA7BB5D}"/>
              </a:ext>
            </a:extLst>
          </p:cNvPr>
          <p:cNvSpPr/>
          <p:nvPr/>
        </p:nvSpPr>
        <p:spPr>
          <a:xfrm>
            <a:off x="5113802" y="-1020934"/>
            <a:ext cx="790389" cy="661525"/>
          </a:xfrm>
          <a:prstGeom prst="roundRect">
            <a:avLst>
              <a:gd name="adj" fmla="val 9818"/>
            </a:avLst>
          </a:prstGeom>
          <a:noFill/>
          <a:ln w="38100">
            <a:noFill/>
            <a:prstDash val="sysDot"/>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defRPr/>
            </a:pPr>
            <a:endParaRPr lang="en-US" b="1" dirty="0">
              <a:solidFill>
                <a:srgbClr val="003BC9"/>
              </a:solidFill>
              <a:latin typeface="Helvetica Neue"/>
              <a:cs typeface="Helvetica Neue"/>
            </a:endParaRPr>
          </a:p>
        </p:txBody>
      </p:sp>
      <p:sp>
        <p:nvSpPr>
          <p:cNvPr id="174" name="Rounded Rectangle 173">
            <a:extLst>
              <a:ext uri="{FF2B5EF4-FFF2-40B4-BE49-F238E27FC236}">
                <a16:creationId xmlns:a16="http://schemas.microsoft.com/office/drawing/2014/main" id="{20124916-C32F-104A-A9F2-ED6B3566A67E}"/>
              </a:ext>
            </a:extLst>
          </p:cNvPr>
          <p:cNvSpPr/>
          <p:nvPr/>
        </p:nvSpPr>
        <p:spPr>
          <a:xfrm>
            <a:off x="6492729" y="-1032273"/>
            <a:ext cx="763539" cy="661525"/>
          </a:xfrm>
          <a:prstGeom prst="roundRect">
            <a:avLst>
              <a:gd name="adj" fmla="val 9818"/>
            </a:avLst>
          </a:prstGeom>
          <a:noFill/>
          <a:ln w="38100">
            <a:noFill/>
            <a:prstDash val="lgDash"/>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defRPr/>
            </a:pPr>
            <a:endParaRPr lang="en-US" b="1" dirty="0">
              <a:solidFill>
                <a:srgbClr val="003BC9"/>
              </a:solidFill>
              <a:latin typeface="Helvetica Neue"/>
              <a:cs typeface="Helvetica Neue"/>
            </a:endParaRPr>
          </a:p>
        </p:txBody>
      </p:sp>
      <p:grpSp>
        <p:nvGrpSpPr>
          <p:cNvPr id="140" name="Group 139">
            <a:extLst>
              <a:ext uri="{FF2B5EF4-FFF2-40B4-BE49-F238E27FC236}">
                <a16:creationId xmlns:a16="http://schemas.microsoft.com/office/drawing/2014/main" id="{687A5944-FB67-D042-BDD7-16FD10096097}"/>
              </a:ext>
            </a:extLst>
          </p:cNvPr>
          <p:cNvGrpSpPr/>
          <p:nvPr/>
        </p:nvGrpSpPr>
        <p:grpSpPr>
          <a:xfrm>
            <a:off x="8478518" y="1145461"/>
            <a:ext cx="353607" cy="327733"/>
            <a:chOff x="4497040" y="6251014"/>
            <a:chExt cx="751661" cy="692611"/>
          </a:xfrm>
        </p:grpSpPr>
        <p:grpSp>
          <p:nvGrpSpPr>
            <p:cNvPr id="143" name="Group 142">
              <a:extLst>
                <a:ext uri="{FF2B5EF4-FFF2-40B4-BE49-F238E27FC236}">
                  <a16:creationId xmlns:a16="http://schemas.microsoft.com/office/drawing/2014/main" id="{1932F1C3-3205-4446-961A-0D9969A43657}"/>
                </a:ext>
              </a:extLst>
            </p:cNvPr>
            <p:cNvGrpSpPr/>
            <p:nvPr/>
          </p:nvGrpSpPr>
          <p:grpSpPr>
            <a:xfrm>
              <a:off x="4497040" y="6251014"/>
              <a:ext cx="751661" cy="692611"/>
              <a:chOff x="5325364" y="6125604"/>
              <a:chExt cx="751661" cy="692611"/>
            </a:xfrm>
          </p:grpSpPr>
          <p:sp>
            <p:nvSpPr>
              <p:cNvPr id="146" name="Shape 252">
                <a:extLst>
                  <a:ext uri="{FF2B5EF4-FFF2-40B4-BE49-F238E27FC236}">
                    <a16:creationId xmlns:a16="http://schemas.microsoft.com/office/drawing/2014/main" id="{698EF064-E36E-7B46-B969-310F25E7E8D2}"/>
                  </a:ext>
                </a:extLst>
              </p:cNvPr>
              <p:cNvSpPr/>
              <p:nvPr/>
            </p:nvSpPr>
            <p:spPr>
              <a:xfrm>
                <a:off x="5325364" y="6125604"/>
                <a:ext cx="751661" cy="69261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defTabSz="685800">
                  <a:defRPr sz="1800">
                    <a:solidFill>
                      <a:srgbClr val="FFFFFF"/>
                    </a:solidFill>
                  </a:defRPr>
                </a:pPr>
                <a:endParaRPr>
                  <a:solidFill>
                    <a:srgbClr val="FFFFFF"/>
                  </a:solidFill>
                  <a:latin typeface="Arial"/>
                </a:endParaRPr>
              </a:p>
            </p:txBody>
          </p:sp>
          <p:pic>
            <p:nvPicPr>
              <p:cNvPr id="149" name="Picture 148">
                <a:extLst>
                  <a:ext uri="{FF2B5EF4-FFF2-40B4-BE49-F238E27FC236}">
                    <a16:creationId xmlns:a16="http://schemas.microsoft.com/office/drawing/2014/main" id="{4FDE4606-39FB-C442-9005-F90B21B7E87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64838" y="6243315"/>
                <a:ext cx="457200" cy="457200"/>
              </a:xfrm>
              <a:prstGeom prst="rect">
                <a:avLst/>
              </a:prstGeom>
            </p:spPr>
          </p:pic>
        </p:grpSp>
        <p:cxnSp>
          <p:nvCxnSpPr>
            <p:cNvPr id="144" name="Straight Arrow Connector 143">
              <a:extLst>
                <a:ext uri="{FF2B5EF4-FFF2-40B4-BE49-F238E27FC236}">
                  <a16:creationId xmlns:a16="http://schemas.microsoft.com/office/drawing/2014/main" id="{C71F0A30-D5CA-B940-9345-F933477B119E}"/>
                </a:ext>
              </a:extLst>
            </p:cNvPr>
            <p:cNvCxnSpPr>
              <a:cxnSpLocks/>
            </p:cNvCxnSpPr>
            <p:nvPr/>
          </p:nvCxnSpPr>
          <p:spPr>
            <a:xfrm flipV="1">
              <a:off x="4872869" y="6452574"/>
              <a:ext cx="0" cy="302577"/>
            </a:xfrm>
            <a:prstGeom prst="straightConnector1">
              <a:avLst/>
            </a:prstGeom>
            <a:noFill/>
            <a:ln w="41275" cap="flat">
              <a:solidFill>
                <a:srgbClr val="8DC53F"/>
              </a:solidFill>
              <a:prstDash val="solid"/>
              <a:miter lim="400000"/>
              <a:headEnd type="none"/>
              <a:tailEnd type="arrow" w="med" len="sm"/>
            </a:ln>
            <a:effectLst/>
          </p:spPr>
          <p:style>
            <a:lnRef idx="0">
              <a:scrgbClr r="0" g="0" b="0"/>
            </a:lnRef>
            <a:fillRef idx="0">
              <a:scrgbClr r="0" g="0" b="0"/>
            </a:fillRef>
            <a:effectRef idx="0">
              <a:scrgbClr r="0" g="0" b="0"/>
            </a:effectRef>
            <a:fontRef idx="none"/>
          </p:style>
        </p:cxnSp>
      </p:grpSp>
      <p:sp>
        <p:nvSpPr>
          <p:cNvPr id="150" name="Rounded Rectangle 149">
            <a:extLst>
              <a:ext uri="{FF2B5EF4-FFF2-40B4-BE49-F238E27FC236}">
                <a16:creationId xmlns:a16="http://schemas.microsoft.com/office/drawing/2014/main" id="{ABFA7CBE-8739-8942-872D-54FC1DB5BB32}"/>
              </a:ext>
            </a:extLst>
          </p:cNvPr>
          <p:cNvSpPr/>
          <p:nvPr/>
        </p:nvSpPr>
        <p:spPr>
          <a:xfrm>
            <a:off x="8474187" y="2665580"/>
            <a:ext cx="417201" cy="227002"/>
          </a:xfrm>
          <a:prstGeom prst="roundRect">
            <a:avLst>
              <a:gd name="adj" fmla="val 9818"/>
            </a:avLst>
          </a:prstGeom>
          <a:noFill/>
          <a:ln w="6350">
            <a:solidFill>
              <a:srgbClr val="FF0000"/>
            </a:solidFill>
            <a:prstDash val="solid"/>
          </a:ln>
          <a:effectLst/>
        </p:spPr>
        <p:style>
          <a:lnRef idx="1">
            <a:schemeClr val="accent1"/>
          </a:lnRef>
          <a:fillRef idx="3">
            <a:schemeClr val="accent1"/>
          </a:fillRef>
          <a:effectRef idx="2">
            <a:schemeClr val="accent1"/>
          </a:effectRef>
          <a:fontRef idx="minor">
            <a:schemeClr val="lt1"/>
          </a:fontRef>
        </p:style>
        <p:txBody>
          <a:bodyPr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r">
              <a:defRPr/>
            </a:pPr>
            <a:endParaRPr lang="en-US" sz="700" dirty="0">
              <a:solidFill>
                <a:srgbClr val="000E5E"/>
              </a:solidFill>
              <a:latin typeface="Arial"/>
              <a:cs typeface="Arial"/>
            </a:endParaRPr>
          </a:p>
        </p:txBody>
      </p:sp>
      <p:pic>
        <p:nvPicPr>
          <p:cNvPr id="152" name="Picture 151">
            <a:extLst>
              <a:ext uri="{FF2B5EF4-FFF2-40B4-BE49-F238E27FC236}">
                <a16:creationId xmlns:a16="http://schemas.microsoft.com/office/drawing/2014/main" id="{32220A3C-4EEE-EE49-B4FD-939C25A9E0F9}"/>
              </a:ext>
            </a:extLst>
          </p:cNvPr>
          <p:cNvPicPr>
            <a:picLocks noChangeAspect="1"/>
          </p:cNvPicPr>
          <p:nvPr/>
        </p:nvPicPr>
        <p:blipFill>
          <a:blip r:embed="rId6"/>
          <a:stretch>
            <a:fillRect/>
          </a:stretch>
        </p:blipFill>
        <p:spPr>
          <a:xfrm>
            <a:off x="8627682" y="2955420"/>
            <a:ext cx="176406" cy="243728"/>
          </a:xfrm>
          <a:prstGeom prst="rect">
            <a:avLst/>
          </a:prstGeom>
        </p:spPr>
      </p:pic>
      <p:sp>
        <p:nvSpPr>
          <p:cNvPr id="156" name="TextBox 155">
            <a:extLst>
              <a:ext uri="{FF2B5EF4-FFF2-40B4-BE49-F238E27FC236}">
                <a16:creationId xmlns:a16="http://schemas.microsoft.com/office/drawing/2014/main" id="{F6674BAD-F4E2-2C41-9057-45E76E83AE84}"/>
              </a:ext>
            </a:extLst>
          </p:cNvPr>
          <p:cNvSpPr txBox="1"/>
          <p:nvPr/>
        </p:nvSpPr>
        <p:spPr>
          <a:xfrm>
            <a:off x="7944250" y="3022443"/>
            <a:ext cx="335348" cy="184666"/>
          </a:xfrm>
          <a:prstGeom prst="rect">
            <a:avLst/>
          </a:prstGeom>
          <a:noFill/>
          <a:ln>
            <a:noFill/>
          </a:ln>
        </p:spPr>
        <p:txBody>
          <a:bodyPr wrap="none" rtlCol="0">
            <a:spAutoFit/>
          </a:bodyPr>
          <a:lstStyle/>
          <a:p>
            <a:pPr defTabSz="685800"/>
            <a:r>
              <a:rPr lang="en-US" sz="600" dirty="0">
                <a:solidFill>
                  <a:srgbClr val="003BC9"/>
                </a:solidFill>
                <a:latin typeface="Arial"/>
              </a:rPr>
              <a:t>ACL</a:t>
            </a:r>
          </a:p>
        </p:txBody>
      </p:sp>
      <p:sp>
        <p:nvSpPr>
          <p:cNvPr id="157" name="Rounded Rectangle 156">
            <a:extLst>
              <a:ext uri="{FF2B5EF4-FFF2-40B4-BE49-F238E27FC236}">
                <a16:creationId xmlns:a16="http://schemas.microsoft.com/office/drawing/2014/main" id="{4686620E-6749-2F4E-B147-6788CC98386D}"/>
              </a:ext>
            </a:extLst>
          </p:cNvPr>
          <p:cNvSpPr/>
          <p:nvPr/>
        </p:nvSpPr>
        <p:spPr>
          <a:xfrm>
            <a:off x="8501636" y="3307126"/>
            <a:ext cx="411238" cy="245839"/>
          </a:xfrm>
          <a:prstGeom prst="roundRect">
            <a:avLst>
              <a:gd name="adj" fmla="val 9818"/>
            </a:avLst>
          </a:prstGeom>
          <a:noFill/>
          <a:ln w="19050">
            <a:solidFill>
              <a:srgbClr val="FF0000"/>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defRPr/>
            </a:pPr>
            <a:endParaRPr lang="en-US" dirty="0">
              <a:solidFill>
                <a:srgbClr val="000000"/>
              </a:solidFill>
              <a:latin typeface="Helvetica Neue"/>
              <a:cs typeface="Helvetica Neue"/>
            </a:endParaRPr>
          </a:p>
        </p:txBody>
      </p:sp>
      <p:sp>
        <p:nvSpPr>
          <p:cNvPr id="159" name="TextBox 158">
            <a:extLst>
              <a:ext uri="{FF2B5EF4-FFF2-40B4-BE49-F238E27FC236}">
                <a16:creationId xmlns:a16="http://schemas.microsoft.com/office/drawing/2014/main" id="{AD50ADA8-0C3B-E94A-ABBB-369BBA2499A8}"/>
              </a:ext>
            </a:extLst>
          </p:cNvPr>
          <p:cNvSpPr txBox="1"/>
          <p:nvPr/>
        </p:nvSpPr>
        <p:spPr>
          <a:xfrm>
            <a:off x="7928349" y="3316652"/>
            <a:ext cx="595035" cy="276999"/>
          </a:xfrm>
          <a:prstGeom prst="rect">
            <a:avLst/>
          </a:prstGeom>
          <a:noFill/>
          <a:ln>
            <a:noFill/>
          </a:ln>
        </p:spPr>
        <p:txBody>
          <a:bodyPr wrap="none" rtlCol="0">
            <a:spAutoFit/>
          </a:bodyPr>
          <a:lstStyle/>
          <a:p>
            <a:pPr defTabSz="685800"/>
            <a:r>
              <a:rPr lang="en-US" sz="600" dirty="0">
                <a:solidFill>
                  <a:srgbClr val="003BC9"/>
                </a:solidFill>
                <a:latin typeface="Arial"/>
              </a:rPr>
              <a:t>SECURITY </a:t>
            </a:r>
            <a:br>
              <a:rPr lang="en-US" sz="600" dirty="0">
                <a:solidFill>
                  <a:srgbClr val="003BC9"/>
                </a:solidFill>
                <a:latin typeface="Arial"/>
              </a:rPr>
            </a:br>
            <a:r>
              <a:rPr lang="en-US" sz="600" dirty="0">
                <a:solidFill>
                  <a:srgbClr val="003BC9"/>
                </a:solidFill>
                <a:latin typeface="Arial"/>
              </a:rPr>
              <a:t>GROUP</a:t>
            </a:r>
          </a:p>
        </p:txBody>
      </p:sp>
      <p:grpSp>
        <p:nvGrpSpPr>
          <p:cNvPr id="160" name="Group 159">
            <a:extLst>
              <a:ext uri="{FF2B5EF4-FFF2-40B4-BE49-F238E27FC236}">
                <a16:creationId xmlns:a16="http://schemas.microsoft.com/office/drawing/2014/main" id="{2133FF47-E94B-C54B-B76B-091BC6F2C538}"/>
              </a:ext>
            </a:extLst>
          </p:cNvPr>
          <p:cNvGrpSpPr/>
          <p:nvPr/>
        </p:nvGrpSpPr>
        <p:grpSpPr>
          <a:xfrm>
            <a:off x="8534602" y="3684221"/>
            <a:ext cx="354006" cy="563092"/>
            <a:chOff x="7235726" y="3820443"/>
            <a:chExt cx="663579" cy="1055508"/>
          </a:xfrm>
        </p:grpSpPr>
        <p:pic>
          <p:nvPicPr>
            <p:cNvPr id="161" name="Picture 160">
              <a:extLst>
                <a:ext uri="{FF2B5EF4-FFF2-40B4-BE49-F238E27FC236}">
                  <a16:creationId xmlns:a16="http://schemas.microsoft.com/office/drawing/2014/main" id="{6E2FBACB-30D1-BB4A-86DF-C8537E01C160}"/>
                </a:ext>
              </a:extLst>
            </p:cNvPr>
            <p:cNvPicPr>
              <a:picLocks noChangeAspect="1"/>
            </p:cNvPicPr>
            <p:nvPr/>
          </p:nvPicPr>
          <p:blipFill>
            <a:blip r:embed="rId9"/>
            <a:stretch>
              <a:fillRect/>
            </a:stretch>
          </p:blipFill>
          <p:spPr>
            <a:xfrm>
              <a:off x="7264617" y="3820443"/>
              <a:ext cx="634688" cy="368301"/>
            </a:xfrm>
            <a:prstGeom prst="rect">
              <a:avLst/>
            </a:prstGeom>
          </p:spPr>
        </p:pic>
        <p:sp>
          <p:nvSpPr>
            <p:cNvPr id="168" name="Shape 254">
              <a:extLst>
                <a:ext uri="{FF2B5EF4-FFF2-40B4-BE49-F238E27FC236}">
                  <a16:creationId xmlns:a16="http://schemas.microsoft.com/office/drawing/2014/main" id="{294FCC0D-5E8E-4D44-A311-1B1A17708B0F}"/>
                </a:ext>
              </a:extLst>
            </p:cNvPr>
            <p:cNvSpPr/>
            <p:nvPr/>
          </p:nvSpPr>
          <p:spPr>
            <a:xfrm>
              <a:off x="7235726" y="4356720"/>
              <a:ext cx="122" cy="51923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defTabSz="685800">
                <a:defRPr sz="1800" b="0">
                  <a:solidFill>
                    <a:srgbClr val="000000"/>
                  </a:solidFill>
                </a:defRPr>
              </a:pPr>
              <a:endParaRPr lang="en-US" dirty="0"/>
            </a:p>
          </p:txBody>
        </p:sp>
      </p:grpSp>
      <p:grpSp>
        <p:nvGrpSpPr>
          <p:cNvPr id="170" name="Group 169">
            <a:extLst>
              <a:ext uri="{FF2B5EF4-FFF2-40B4-BE49-F238E27FC236}">
                <a16:creationId xmlns:a16="http://schemas.microsoft.com/office/drawing/2014/main" id="{55E8BDAA-1CC6-2A4B-B80E-E0FD7E146504}"/>
              </a:ext>
            </a:extLst>
          </p:cNvPr>
          <p:cNvGrpSpPr/>
          <p:nvPr/>
        </p:nvGrpSpPr>
        <p:grpSpPr>
          <a:xfrm>
            <a:off x="8495824" y="3946352"/>
            <a:ext cx="308265" cy="316936"/>
            <a:chOff x="7667295" y="5586784"/>
            <a:chExt cx="707233" cy="707233"/>
          </a:xfrm>
          <a:solidFill>
            <a:srgbClr val="92D050"/>
          </a:solidFill>
        </p:grpSpPr>
        <p:sp>
          <p:nvSpPr>
            <p:cNvPr id="172" name="Shape 482">
              <a:extLst>
                <a:ext uri="{FF2B5EF4-FFF2-40B4-BE49-F238E27FC236}">
                  <a16:creationId xmlns:a16="http://schemas.microsoft.com/office/drawing/2014/main" id="{BC2718F7-A334-DE4E-9E0A-FA5CD3916C24}"/>
                </a:ext>
              </a:extLst>
            </p:cNvPr>
            <p:cNvSpPr/>
            <p:nvPr/>
          </p:nvSpPr>
          <p:spPr>
            <a:xfrm>
              <a:off x="7667295" y="5586784"/>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3175" cap="flat">
              <a:noFill/>
              <a:miter lim="400000"/>
            </a:ln>
            <a:effectLst/>
          </p:spPr>
          <p:txBody>
            <a:bodyPr wrap="square" lIns="0" tIns="0" rIns="0" bIns="0" numCol="1" anchor="ctr">
              <a:noAutofit/>
            </a:bodyPr>
            <a:lstStyle/>
            <a:p>
              <a:pPr defTabSz="685800">
                <a:defRPr sz="1800">
                  <a:solidFill>
                    <a:srgbClr val="FFFFFF"/>
                  </a:solidFill>
                </a:defRPr>
              </a:pPr>
              <a:endParaRPr>
                <a:solidFill>
                  <a:srgbClr val="FFFFFF"/>
                </a:solidFill>
                <a:latin typeface="Arial"/>
              </a:endParaRPr>
            </a:p>
          </p:txBody>
        </p:sp>
        <p:pic>
          <p:nvPicPr>
            <p:cNvPr id="173" name="Picture 172">
              <a:extLst>
                <a:ext uri="{FF2B5EF4-FFF2-40B4-BE49-F238E27FC236}">
                  <a16:creationId xmlns:a16="http://schemas.microsoft.com/office/drawing/2014/main" id="{EA703C5B-C199-C846-90D7-7A94F4D2A7EF}"/>
                </a:ext>
              </a:extLst>
            </p:cNvPr>
            <p:cNvPicPr>
              <a:picLocks noChangeAspect="1"/>
            </p:cNvPicPr>
            <p:nvPr/>
          </p:nvPicPr>
          <p:blipFill>
            <a:blip r:embed="rId7">
              <a:biLevel thresh="50000"/>
            </a:blip>
            <a:stretch>
              <a:fillRect/>
            </a:stretch>
          </p:blipFill>
          <p:spPr>
            <a:xfrm>
              <a:off x="7795344" y="5727446"/>
              <a:ext cx="536694" cy="408906"/>
            </a:xfrm>
            <a:prstGeom prst="rect">
              <a:avLst/>
            </a:prstGeom>
            <a:grpFill/>
          </p:spPr>
        </p:pic>
      </p:grpSp>
      <p:grpSp>
        <p:nvGrpSpPr>
          <p:cNvPr id="175" name="Group 174">
            <a:extLst>
              <a:ext uri="{FF2B5EF4-FFF2-40B4-BE49-F238E27FC236}">
                <a16:creationId xmlns:a16="http://schemas.microsoft.com/office/drawing/2014/main" id="{B15A2877-EB3B-9F43-BAF3-8D61E84CA8DF}"/>
              </a:ext>
            </a:extLst>
          </p:cNvPr>
          <p:cNvGrpSpPr/>
          <p:nvPr/>
        </p:nvGrpSpPr>
        <p:grpSpPr>
          <a:xfrm>
            <a:off x="8510506" y="4371147"/>
            <a:ext cx="335361" cy="309016"/>
            <a:chOff x="5913508" y="4650196"/>
            <a:chExt cx="751660" cy="692612"/>
          </a:xfrm>
        </p:grpSpPr>
        <p:sp>
          <p:nvSpPr>
            <p:cNvPr id="176" name="Shape 252">
              <a:extLst>
                <a:ext uri="{FF2B5EF4-FFF2-40B4-BE49-F238E27FC236}">
                  <a16:creationId xmlns:a16="http://schemas.microsoft.com/office/drawing/2014/main" id="{9A300192-E1DD-E345-8CA2-1FADECF403AE}"/>
                </a:ext>
              </a:extLst>
            </p:cNvPr>
            <p:cNvSpPr/>
            <p:nvPr/>
          </p:nvSpPr>
          <p:spPr>
            <a:xfrm>
              <a:off x="5913508" y="4650196"/>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defTabSz="685800">
                <a:defRPr sz="1800">
                  <a:solidFill>
                    <a:srgbClr val="FFFFFF"/>
                  </a:solidFill>
                </a:defRPr>
              </a:pPr>
              <a:endParaRPr>
                <a:solidFill>
                  <a:srgbClr val="FFFFFF"/>
                </a:solidFill>
                <a:latin typeface="Arial"/>
              </a:endParaRPr>
            </a:p>
          </p:txBody>
        </p:sp>
        <p:pic>
          <p:nvPicPr>
            <p:cNvPr id="178" name="Picture 177">
              <a:extLst>
                <a:ext uri="{FF2B5EF4-FFF2-40B4-BE49-F238E27FC236}">
                  <a16:creationId xmlns:a16="http://schemas.microsoft.com/office/drawing/2014/main" id="{8526F81F-0671-164C-A0FA-C2E8198DC8DD}"/>
                </a:ext>
              </a:extLst>
            </p:cNvPr>
            <p:cNvPicPr>
              <a:picLocks noChangeAspect="1"/>
            </p:cNvPicPr>
            <p:nvPr/>
          </p:nvPicPr>
          <p:blipFill>
            <a:blip r:embed="rId8">
              <a:biLevel thresh="50000"/>
            </a:blip>
            <a:stretch>
              <a:fillRect/>
            </a:stretch>
          </p:blipFill>
          <p:spPr>
            <a:xfrm>
              <a:off x="6036915" y="4713616"/>
              <a:ext cx="472441" cy="501965"/>
            </a:xfrm>
            <a:prstGeom prst="rect">
              <a:avLst/>
            </a:prstGeom>
          </p:spPr>
        </p:pic>
      </p:grpSp>
      <p:sp>
        <p:nvSpPr>
          <p:cNvPr id="180" name="TextBox 179">
            <a:extLst>
              <a:ext uri="{FF2B5EF4-FFF2-40B4-BE49-F238E27FC236}">
                <a16:creationId xmlns:a16="http://schemas.microsoft.com/office/drawing/2014/main" id="{37C63B34-EA3E-0A44-BF36-4F76D962A2C4}"/>
              </a:ext>
            </a:extLst>
          </p:cNvPr>
          <p:cNvSpPr txBox="1"/>
          <p:nvPr/>
        </p:nvSpPr>
        <p:spPr>
          <a:xfrm>
            <a:off x="7928348" y="2732833"/>
            <a:ext cx="497252" cy="184666"/>
          </a:xfrm>
          <a:prstGeom prst="rect">
            <a:avLst/>
          </a:prstGeom>
          <a:noFill/>
          <a:ln>
            <a:noFill/>
          </a:ln>
        </p:spPr>
        <p:txBody>
          <a:bodyPr wrap="none" rtlCol="0">
            <a:spAutoFit/>
          </a:bodyPr>
          <a:lstStyle/>
          <a:p>
            <a:pPr defTabSz="685800"/>
            <a:r>
              <a:rPr lang="en-US" sz="600" dirty="0">
                <a:solidFill>
                  <a:srgbClr val="003BC9"/>
                </a:solidFill>
                <a:latin typeface="Arial"/>
              </a:rPr>
              <a:t>SUBNET</a:t>
            </a:r>
          </a:p>
        </p:txBody>
      </p:sp>
      <p:sp>
        <p:nvSpPr>
          <p:cNvPr id="182" name="Rounded Rectangle 181">
            <a:extLst>
              <a:ext uri="{FF2B5EF4-FFF2-40B4-BE49-F238E27FC236}">
                <a16:creationId xmlns:a16="http://schemas.microsoft.com/office/drawing/2014/main" id="{CB1B39A6-4513-EF44-8964-E89774F10B86}"/>
              </a:ext>
            </a:extLst>
          </p:cNvPr>
          <p:cNvSpPr/>
          <p:nvPr/>
        </p:nvSpPr>
        <p:spPr>
          <a:xfrm>
            <a:off x="8470222" y="1973534"/>
            <a:ext cx="395195" cy="203992"/>
          </a:xfrm>
          <a:prstGeom prst="roundRect">
            <a:avLst>
              <a:gd name="adj" fmla="val 9818"/>
            </a:avLst>
          </a:prstGeom>
          <a:noFill/>
          <a:ln w="38100">
            <a:solidFill>
              <a:srgbClr val="4378BB"/>
            </a:solidFill>
            <a:prstDash val="sysDot"/>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defRPr/>
            </a:pPr>
            <a:endParaRPr lang="en-US" dirty="0">
              <a:solidFill>
                <a:srgbClr val="000000"/>
              </a:solidFill>
              <a:latin typeface="Helvetica Neue"/>
              <a:cs typeface="Helvetica Neue"/>
            </a:endParaRPr>
          </a:p>
        </p:txBody>
      </p:sp>
      <p:sp>
        <p:nvSpPr>
          <p:cNvPr id="193" name="Rounded Rectangle 192">
            <a:extLst>
              <a:ext uri="{FF2B5EF4-FFF2-40B4-BE49-F238E27FC236}">
                <a16:creationId xmlns:a16="http://schemas.microsoft.com/office/drawing/2014/main" id="{D356D0D2-84D9-484F-936A-62D685484FC3}"/>
              </a:ext>
            </a:extLst>
          </p:cNvPr>
          <p:cNvSpPr/>
          <p:nvPr/>
        </p:nvSpPr>
        <p:spPr>
          <a:xfrm>
            <a:off x="8471816" y="2316440"/>
            <a:ext cx="390605" cy="214440"/>
          </a:xfrm>
          <a:prstGeom prst="roundRect">
            <a:avLst>
              <a:gd name="adj" fmla="val 9818"/>
            </a:avLst>
          </a:prstGeom>
          <a:noFill/>
          <a:ln w="38100">
            <a:solidFill>
              <a:srgbClr val="4378BB"/>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defRPr/>
            </a:pPr>
            <a:endParaRPr lang="en-US" dirty="0">
              <a:solidFill>
                <a:srgbClr val="000000"/>
              </a:solidFill>
              <a:latin typeface="Helvetica Neue"/>
              <a:cs typeface="Helvetica Neue"/>
            </a:endParaRPr>
          </a:p>
        </p:txBody>
      </p:sp>
      <p:sp>
        <p:nvSpPr>
          <p:cNvPr id="194" name="Shape 254">
            <a:extLst>
              <a:ext uri="{FF2B5EF4-FFF2-40B4-BE49-F238E27FC236}">
                <a16:creationId xmlns:a16="http://schemas.microsoft.com/office/drawing/2014/main" id="{F58A179D-7B6A-F84B-B40E-17C95D0CA47D}"/>
              </a:ext>
            </a:extLst>
          </p:cNvPr>
          <p:cNvSpPr/>
          <p:nvPr/>
        </p:nvSpPr>
        <p:spPr>
          <a:xfrm>
            <a:off x="8031789" y="3757318"/>
            <a:ext cx="387887" cy="92333"/>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lvl1pPr>
              <a:defRPr sz="800" b="1">
                <a:solidFill>
                  <a:srgbClr val="4277BB"/>
                </a:solidFill>
                <a:latin typeface="Helvetica"/>
                <a:ea typeface="Helvetica"/>
                <a:cs typeface="Helvetica"/>
                <a:sym typeface="Helvetica"/>
              </a:defRPr>
            </a:lvl1pPr>
          </a:lstStyle>
          <a:p>
            <a:pPr defTabSz="685800">
              <a:defRPr sz="1800" b="0">
                <a:solidFill>
                  <a:srgbClr val="000000"/>
                </a:solidFill>
              </a:defRPr>
            </a:pPr>
            <a:r>
              <a:rPr lang="en-US" sz="600" b="0" dirty="0">
                <a:solidFill>
                  <a:srgbClr val="003BC9"/>
                </a:solidFill>
                <a:latin typeface="Arial"/>
              </a:rPr>
              <a:t>FIP</a:t>
            </a:r>
            <a:endParaRPr sz="600" b="0" dirty="0">
              <a:solidFill>
                <a:srgbClr val="003BC9"/>
              </a:solidFill>
              <a:latin typeface="Arial"/>
            </a:endParaRPr>
          </a:p>
        </p:txBody>
      </p:sp>
      <p:sp>
        <p:nvSpPr>
          <p:cNvPr id="195" name="Shape 254">
            <a:extLst>
              <a:ext uri="{FF2B5EF4-FFF2-40B4-BE49-F238E27FC236}">
                <a16:creationId xmlns:a16="http://schemas.microsoft.com/office/drawing/2014/main" id="{5D36B838-1BD8-5340-968A-D6759FF3C01B}"/>
              </a:ext>
            </a:extLst>
          </p:cNvPr>
          <p:cNvSpPr/>
          <p:nvPr/>
        </p:nvSpPr>
        <p:spPr>
          <a:xfrm>
            <a:off x="7999499" y="4051243"/>
            <a:ext cx="383118" cy="184666"/>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defTabSz="685800">
              <a:defRPr sz="1800" b="0">
                <a:solidFill>
                  <a:srgbClr val="000000"/>
                </a:solidFill>
              </a:defRPr>
            </a:pPr>
            <a:r>
              <a:rPr lang="en-US" sz="600" b="0" dirty="0">
                <a:solidFill>
                  <a:srgbClr val="003BC9"/>
                </a:solidFill>
                <a:latin typeface="Arial"/>
              </a:rPr>
              <a:t>PUBLIC </a:t>
            </a:r>
          </a:p>
          <a:p>
            <a:pPr defTabSz="685800">
              <a:defRPr sz="1800" b="0">
                <a:solidFill>
                  <a:srgbClr val="000000"/>
                </a:solidFill>
              </a:defRPr>
            </a:pPr>
            <a:r>
              <a:rPr lang="en-US" sz="600" b="0" dirty="0">
                <a:solidFill>
                  <a:srgbClr val="003BC9"/>
                </a:solidFill>
                <a:latin typeface="Arial"/>
              </a:rPr>
              <a:t>GATEWAY</a:t>
            </a:r>
          </a:p>
        </p:txBody>
      </p:sp>
      <p:sp>
        <p:nvSpPr>
          <p:cNvPr id="196" name="TextBox 195">
            <a:extLst>
              <a:ext uri="{FF2B5EF4-FFF2-40B4-BE49-F238E27FC236}">
                <a16:creationId xmlns:a16="http://schemas.microsoft.com/office/drawing/2014/main" id="{8C7255B2-A8FB-E241-B8DD-D544BA573A93}"/>
              </a:ext>
            </a:extLst>
          </p:cNvPr>
          <p:cNvSpPr txBox="1"/>
          <p:nvPr/>
        </p:nvSpPr>
        <p:spPr>
          <a:xfrm>
            <a:off x="7952062" y="4460788"/>
            <a:ext cx="279244" cy="184666"/>
          </a:xfrm>
          <a:prstGeom prst="rect">
            <a:avLst/>
          </a:prstGeom>
          <a:noFill/>
          <a:ln>
            <a:noFill/>
          </a:ln>
        </p:spPr>
        <p:txBody>
          <a:bodyPr wrap="none" rtlCol="0">
            <a:spAutoFit/>
          </a:bodyPr>
          <a:lstStyle/>
          <a:p>
            <a:pPr defTabSz="685800"/>
            <a:r>
              <a:rPr lang="en-US" sz="600" dirty="0">
                <a:solidFill>
                  <a:srgbClr val="003BC9"/>
                </a:solidFill>
                <a:latin typeface="Arial"/>
              </a:rPr>
              <a:t>LB</a:t>
            </a:r>
          </a:p>
        </p:txBody>
      </p:sp>
      <p:sp>
        <p:nvSpPr>
          <p:cNvPr id="197" name="TextBox 196">
            <a:extLst>
              <a:ext uri="{FF2B5EF4-FFF2-40B4-BE49-F238E27FC236}">
                <a16:creationId xmlns:a16="http://schemas.microsoft.com/office/drawing/2014/main" id="{B62DAAFD-F141-6944-AAC6-84401F42D030}"/>
              </a:ext>
            </a:extLst>
          </p:cNvPr>
          <p:cNvSpPr txBox="1"/>
          <p:nvPr/>
        </p:nvSpPr>
        <p:spPr>
          <a:xfrm>
            <a:off x="7928348" y="2355762"/>
            <a:ext cx="397866" cy="184666"/>
          </a:xfrm>
          <a:prstGeom prst="rect">
            <a:avLst/>
          </a:prstGeom>
          <a:noFill/>
          <a:ln>
            <a:noFill/>
          </a:ln>
        </p:spPr>
        <p:txBody>
          <a:bodyPr wrap="none" rtlCol="0">
            <a:spAutoFit/>
          </a:bodyPr>
          <a:lstStyle/>
          <a:p>
            <a:pPr defTabSz="685800"/>
            <a:r>
              <a:rPr lang="en-US" sz="600" dirty="0">
                <a:solidFill>
                  <a:srgbClr val="003BC9"/>
                </a:solidFill>
                <a:latin typeface="Arial"/>
              </a:rPr>
              <a:t>ZONE</a:t>
            </a:r>
          </a:p>
        </p:txBody>
      </p:sp>
      <p:sp>
        <p:nvSpPr>
          <p:cNvPr id="198" name="TextBox 197">
            <a:extLst>
              <a:ext uri="{FF2B5EF4-FFF2-40B4-BE49-F238E27FC236}">
                <a16:creationId xmlns:a16="http://schemas.microsoft.com/office/drawing/2014/main" id="{4D61FC78-9683-8841-BC27-AE93F3DA2542}"/>
              </a:ext>
            </a:extLst>
          </p:cNvPr>
          <p:cNvSpPr txBox="1"/>
          <p:nvPr/>
        </p:nvSpPr>
        <p:spPr>
          <a:xfrm>
            <a:off x="7928348" y="1978691"/>
            <a:ext cx="487634" cy="184666"/>
          </a:xfrm>
          <a:prstGeom prst="rect">
            <a:avLst/>
          </a:prstGeom>
          <a:noFill/>
          <a:ln>
            <a:noFill/>
          </a:ln>
        </p:spPr>
        <p:txBody>
          <a:bodyPr wrap="none" rtlCol="0">
            <a:spAutoFit/>
          </a:bodyPr>
          <a:lstStyle/>
          <a:p>
            <a:pPr defTabSz="685800"/>
            <a:r>
              <a:rPr lang="en-US" sz="600" dirty="0">
                <a:solidFill>
                  <a:srgbClr val="003BC9"/>
                </a:solidFill>
                <a:latin typeface="Arial"/>
              </a:rPr>
              <a:t>REGION</a:t>
            </a:r>
          </a:p>
        </p:txBody>
      </p:sp>
      <p:sp>
        <p:nvSpPr>
          <p:cNvPr id="199" name="Shape 254">
            <a:extLst>
              <a:ext uri="{FF2B5EF4-FFF2-40B4-BE49-F238E27FC236}">
                <a16:creationId xmlns:a16="http://schemas.microsoft.com/office/drawing/2014/main" id="{D119AA85-D96C-6B4B-A6A1-7EAB4571476C}"/>
              </a:ext>
            </a:extLst>
          </p:cNvPr>
          <p:cNvSpPr/>
          <p:nvPr/>
        </p:nvSpPr>
        <p:spPr>
          <a:xfrm>
            <a:off x="8033961" y="1238914"/>
            <a:ext cx="357470" cy="184666"/>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defTabSz="685800">
              <a:defRPr sz="1800" b="0">
                <a:solidFill>
                  <a:srgbClr val="000000"/>
                </a:solidFill>
              </a:defRPr>
            </a:pPr>
            <a:r>
              <a:rPr lang="en-US" sz="600" b="0" dirty="0">
                <a:solidFill>
                  <a:srgbClr val="003BC9"/>
                </a:solidFill>
                <a:latin typeface="Arial"/>
              </a:rPr>
              <a:t>VIRTUAL </a:t>
            </a:r>
          </a:p>
          <a:p>
            <a:pPr defTabSz="685800">
              <a:defRPr sz="1800" b="0">
                <a:solidFill>
                  <a:srgbClr val="000000"/>
                </a:solidFill>
              </a:defRPr>
            </a:pPr>
            <a:r>
              <a:rPr lang="en-US" sz="600" b="0" dirty="0">
                <a:solidFill>
                  <a:srgbClr val="003BC9"/>
                </a:solidFill>
                <a:latin typeface="Arial"/>
              </a:rPr>
              <a:t>MACHINE</a:t>
            </a:r>
            <a:endParaRPr sz="600" b="0" dirty="0">
              <a:solidFill>
                <a:srgbClr val="003BC9"/>
              </a:solidFill>
              <a:latin typeface="Arial"/>
            </a:endParaRPr>
          </a:p>
        </p:txBody>
      </p:sp>
      <p:sp>
        <p:nvSpPr>
          <p:cNvPr id="200" name="TextBox 199">
            <a:extLst>
              <a:ext uri="{FF2B5EF4-FFF2-40B4-BE49-F238E27FC236}">
                <a16:creationId xmlns:a16="http://schemas.microsoft.com/office/drawing/2014/main" id="{39AB0D87-1033-C444-9CFC-78C55ED52E08}"/>
              </a:ext>
            </a:extLst>
          </p:cNvPr>
          <p:cNvSpPr txBox="1"/>
          <p:nvPr/>
        </p:nvSpPr>
        <p:spPr>
          <a:xfrm>
            <a:off x="7941363" y="4847048"/>
            <a:ext cx="336952" cy="200055"/>
          </a:xfrm>
          <a:prstGeom prst="rect">
            <a:avLst/>
          </a:prstGeom>
          <a:noFill/>
          <a:ln>
            <a:noFill/>
          </a:ln>
        </p:spPr>
        <p:txBody>
          <a:bodyPr wrap="none" rtlCol="0">
            <a:spAutoFit/>
          </a:bodyPr>
          <a:lstStyle/>
          <a:p>
            <a:pPr defTabSz="685800"/>
            <a:r>
              <a:rPr lang="en-US" sz="700" dirty="0">
                <a:solidFill>
                  <a:srgbClr val="003BC9"/>
                </a:solidFill>
                <a:latin typeface="Arial"/>
              </a:rPr>
              <a:t>CIS</a:t>
            </a:r>
          </a:p>
        </p:txBody>
      </p:sp>
      <p:grpSp>
        <p:nvGrpSpPr>
          <p:cNvPr id="206" name="Group 205">
            <a:extLst>
              <a:ext uri="{FF2B5EF4-FFF2-40B4-BE49-F238E27FC236}">
                <a16:creationId xmlns:a16="http://schemas.microsoft.com/office/drawing/2014/main" id="{8C59DF38-37A6-F745-B2AE-B9CFE7E5DB11}"/>
              </a:ext>
            </a:extLst>
          </p:cNvPr>
          <p:cNvGrpSpPr/>
          <p:nvPr/>
        </p:nvGrpSpPr>
        <p:grpSpPr>
          <a:xfrm>
            <a:off x="8473230" y="1558417"/>
            <a:ext cx="350420" cy="322892"/>
            <a:chOff x="9079753" y="2125749"/>
            <a:chExt cx="751660" cy="692612"/>
          </a:xfrm>
        </p:grpSpPr>
        <p:sp>
          <p:nvSpPr>
            <p:cNvPr id="207" name="Shape 252">
              <a:extLst>
                <a:ext uri="{FF2B5EF4-FFF2-40B4-BE49-F238E27FC236}">
                  <a16:creationId xmlns:a16="http://schemas.microsoft.com/office/drawing/2014/main" id="{ACE59815-C48E-854A-809D-BD612C49C41A}"/>
                </a:ext>
              </a:extLst>
            </p:cNvPr>
            <p:cNvSpPr/>
            <p:nvPr/>
          </p:nvSpPr>
          <p:spPr>
            <a:xfrm>
              <a:off x="9079753" y="2125749"/>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defTabSz="685800">
                <a:defRPr sz="1800">
                  <a:solidFill>
                    <a:srgbClr val="FFFFFF"/>
                  </a:solidFill>
                </a:defRPr>
              </a:pPr>
              <a:endParaRPr>
                <a:solidFill>
                  <a:srgbClr val="FFFFFF"/>
                </a:solidFill>
                <a:latin typeface="Arial"/>
              </a:endParaRPr>
            </a:p>
          </p:txBody>
        </p:sp>
        <p:pic>
          <p:nvPicPr>
            <p:cNvPr id="208" name="Picture 207">
              <a:extLst>
                <a:ext uri="{FF2B5EF4-FFF2-40B4-BE49-F238E27FC236}">
                  <a16:creationId xmlns:a16="http://schemas.microsoft.com/office/drawing/2014/main" id="{07DEE4D6-AA7F-3E44-9C5C-C4B519910477}"/>
                </a:ext>
              </a:extLst>
            </p:cNvPr>
            <p:cNvPicPr>
              <a:picLocks noChangeAspect="1"/>
            </p:cNvPicPr>
            <p:nvPr/>
          </p:nvPicPr>
          <p:blipFill>
            <a:blip r:embed="rId10">
              <a:biLevel thresh="25000"/>
              <a:extLst>
                <a:ext uri="{28A0092B-C50C-407E-A947-70E740481C1C}">
                  <a14:useLocalDpi xmlns:a14="http://schemas.microsoft.com/office/drawing/2010/main" val="0"/>
                </a:ext>
              </a:extLst>
            </a:blip>
            <a:stretch>
              <a:fillRect/>
            </a:stretch>
          </p:blipFill>
          <p:spPr>
            <a:xfrm>
              <a:off x="9184520" y="2163926"/>
              <a:ext cx="555409" cy="555409"/>
            </a:xfrm>
            <a:prstGeom prst="rect">
              <a:avLst/>
            </a:prstGeom>
          </p:spPr>
        </p:pic>
      </p:grpSp>
      <p:sp>
        <p:nvSpPr>
          <p:cNvPr id="209" name="Shape 254">
            <a:extLst>
              <a:ext uri="{FF2B5EF4-FFF2-40B4-BE49-F238E27FC236}">
                <a16:creationId xmlns:a16="http://schemas.microsoft.com/office/drawing/2014/main" id="{0D628519-F9A5-3343-8FED-3CF5783014DA}"/>
              </a:ext>
            </a:extLst>
          </p:cNvPr>
          <p:cNvSpPr/>
          <p:nvPr/>
        </p:nvSpPr>
        <p:spPr>
          <a:xfrm>
            <a:off x="8032321" y="1638582"/>
            <a:ext cx="325410" cy="184666"/>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spAutoFit/>
          </a:bodyPr>
          <a:lstStyle>
            <a:lvl1pPr>
              <a:defRPr sz="800" b="1">
                <a:solidFill>
                  <a:srgbClr val="4277BB"/>
                </a:solidFill>
                <a:latin typeface="Helvetica"/>
                <a:ea typeface="Helvetica"/>
                <a:cs typeface="Helvetica"/>
                <a:sym typeface="Helvetica"/>
              </a:defRPr>
            </a:lvl1pPr>
          </a:lstStyle>
          <a:p>
            <a:pPr defTabSz="685800">
              <a:defRPr sz="1800" b="0">
                <a:solidFill>
                  <a:srgbClr val="000000"/>
                </a:solidFill>
              </a:defRPr>
            </a:pPr>
            <a:r>
              <a:rPr lang="en-US" sz="600" b="0" dirty="0">
                <a:latin typeface="IBM Plex Mono" panose="020B0509050203000203" pitchFamily="49" charset="77"/>
              </a:rPr>
              <a:t>BLOCK </a:t>
            </a:r>
          </a:p>
          <a:p>
            <a:pPr defTabSz="685800">
              <a:defRPr sz="1800" b="0">
                <a:solidFill>
                  <a:srgbClr val="000000"/>
                </a:solidFill>
              </a:defRPr>
            </a:pPr>
            <a:r>
              <a:rPr lang="en-US" sz="600" b="0" dirty="0">
                <a:latin typeface="IBM Plex Mono" panose="020B0509050203000203" pitchFamily="49" charset="77"/>
              </a:rPr>
              <a:t>STORAGE</a:t>
            </a:r>
            <a:endParaRPr sz="600" b="0" dirty="0">
              <a:latin typeface="IBM Plex Mono" panose="020B0509050203000203" pitchFamily="49" charset="77"/>
            </a:endParaRPr>
          </a:p>
        </p:txBody>
      </p:sp>
      <p:grpSp>
        <p:nvGrpSpPr>
          <p:cNvPr id="211" name="Group 210">
            <a:extLst>
              <a:ext uri="{FF2B5EF4-FFF2-40B4-BE49-F238E27FC236}">
                <a16:creationId xmlns:a16="http://schemas.microsoft.com/office/drawing/2014/main" id="{294F02D4-A8AB-CA49-942B-9B2A9D3D43B3}"/>
              </a:ext>
            </a:extLst>
          </p:cNvPr>
          <p:cNvGrpSpPr/>
          <p:nvPr/>
        </p:nvGrpSpPr>
        <p:grpSpPr>
          <a:xfrm>
            <a:off x="4864066" y="4143576"/>
            <a:ext cx="350420" cy="322892"/>
            <a:chOff x="9079753" y="2125749"/>
            <a:chExt cx="751660" cy="692612"/>
          </a:xfrm>
        </p:grpSpPr>
        <p:sp>
          <p:nvSpPr>
            <p:cNvPr id="213" name="Shape 252">
              <a:extLst>
                <a:ext uri="{FF2B5EF4-FFF2-40B4-BE49-F238E27FC236}">
                  <a16:creationId xmlns:a16="http://schemas.microsoft.com/office/drawing/2014/main" id="{8AE137E5-FC58-304B-8BEE-DE0F5A908E50}"/>
                </a:ext>
              </a:extLst>
            </p:cNvPr>
            <p:cNvSpPr/>
            <p:nvPr/>
          </p:nvSpPr>
          <p:spPr>
            <a:xfrm>
              <a:off x="9079753" y="2125749"/>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defTabSz="685800">
                <a:defRPr sz="1800">
                  <a:solidFill>
                    <a:srgbClr val="FFFFFF"/>
                  </a:solidFill>
                </a:defRPr>
              </a:pPr>
              <a:endParaRPr>
                <a:solidFill>
                  <a:srgbClr val="FFFFFF"/>
                </a:solidFill>
                <a:latin typeface="Arial"/>
              </a:endParaRPr>
            </a:p>
          </p:txBody>
        </p:sp>
        <p:pic>
          <p:nvPicPr>
            <p:cNvPr id="214" name="Picture 213">
              <a:extLst>
                <a:ext uri="{FF2B5EF4-FFF2-40B4-BE49-F238E27FC236}">
                  <a16:creationId xmlns:a16="http://schemas.microsoft.com/office/drawing/2014/main" id="{A960A3F9-39A7-7347-B356-068E9449D09A}"/>
                </a:ext>
              </a:extLst>
            </p:cNvPr>
            <p:cNvPicPr>
              <a:picLocks noChangeAspect="1"/>
            </p:cNvPicPr>
            <p:nvPr/>
          </p:nvPicPr>
          <p:blipFill>
            <a:blip r:embed="rId10">
              <a:biLevel thresh="25000"/>
              <a:extLst>
                <a:ext uri="{28A0092B-C50C-407E-A947-70E740481C1C}">
                  <a14:useLocalDpi xmlns:a14="http://schemas.microsoft.com/office/drawing/2010/main" val="0"/>
                </a:ext>
              </a:extLst>
            </a:blip>
            <a:stretch>
              <a:fillRect/>
            </a:stretch>
          </p:blipFill>
          <p:spPr>
            <a:xfrm>
              <a:off x="9184520" y="2163926"/>
              <a:ext cx="555409" cy="555409"/>
            </a:xfrm>
            <a:prstGeom prst="rect">
              <a:avLst/>
            </a:prstGeom>
          </p:spPr>
        </p:pic>
      </p:grpSp>
      <p:grpSp>
        <p:nvGrpSpPr>
          <p:cNvPr id="215" name="Group 214">
            <a:extLst>
              <a:ext uri="{FF2B5EF4-FFF2-40B4-BE49-F238E27FC236}">
                <a16:creationId xmlns:a16="http://schemas.microsoft.com/office/drawing/2014/main" id="{C5037159-2D79-3B46-A209-9FACC00F8007}"/>
              </a:ext>
            </a:extLst>
          </p:cNvPr>
          <p:cNvGrpSpPr/>
          <p:nvPr/>
        </p:nvGrpSpPr>
        <p:grpSpPr>
          <a:xfrm>
            <a:off x="3157156" y="4143576"/>
            <a:ext cx="350420" cy="322892"/>
            <a:chOff x="9079753" y="2125749"/>
            <a:chExt cx="751660" cy="692612"/>
          </a:xfrm>
        </p:grpSpPr>
        <p:sp>
          <p:nvSpPr>
            <p:cNvPr id="221" name="Shape 252">
              <a:extLst>
                <a:ext uri="{FF2B5EF4-FFF2-40B4-BE49-F238E27FC236}">
                  <a16:creationId xmlns:a16="http://schemas.microsoft.com/office/drawing/2014/main" id="{495C7F3E-47E3-B14B-95B0-E773BE05B9F4}"/>
                </a:ext>
              </a:extLst>
            </p:cNvPr>
            <p:cNvSpPr/>
            <p:nvPr/>
          </p:nvSpPr>
          <p:spPr>
            <a:xfrm>
              <a:off x="9079753" y="2125749"/>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defTabSz="685800">
                <a:defRPr sz="1800">
                  <a:solidFill>
                    <a:srgbClr val="FFFFFF"/>
                  </a:solidFill>
                </a:defRPr>
              </a:pPr>
              <a:endParaRPr>
                <a:solidFill>
                  <a:srgbClr val="FFFFFF"/>
                </a:solidFill>
                <a:latin typeface="Arial"/>
              </a:endParaRPr>
            </a:p>
          </p:txBody>
        </p:sp>
        <p:pic>
          <p:nvPicPr>
            <p:cNvPr id="222" name="Picture 221">
              <a:extLst>
                <a:ext uri="{FF2B5EF4-FFF2-40B4-BE49-F238E27FC236}">
                  <a16:creationId xmlns:a16="http://schemas.microsoft.com/office/drawing/2014/main" id="{2266C53F-B08F-0441-8711-B2D0EDB98519}"/>
                </a:ext>
              </a:extLst>
            </p:cNvPr>
            <p:cNvPicPr>
              <a:picLocks noChangeAspect="1"/>
            </p:cNvPicPr>
            <p:nvPr/>
          </p:nvPicPr>
          <p:blipFill>
            <a:blip r:embed="rId10">
              <a:biLevel thresh="25000"/>
              <a:extLst>
                <a:ext uri="{28A0092B-C50C-407E-A947-70E740481C1C}">
                  <a14:useLocalDpi xmlns:a14="http://schemas.microsoft.com/office/drawing/2010/main" val="0"/>
                </a:ext>
              </a:extLst>
            </a:blip>
            <a:stretch>
              <a:fillRect/>
            </a:stretch>
          </p:blipFill>
          <p:spPr>
            <a:xfrm>
              <a:off x="9184520" y="2163926"/>
              <a:ext cx="555409" cy="555409"/>
            </a:xfrm>
            <a:prstGeom prst="rect">
              <a:avLst/>
            </a:prstGeom>
          </p:spPr>
        </p:pic>
      </p:grpSp>
      <p:sp>
        <p:nvSpPr>
          <p:cNvPr id="223" name="Shape 65">
            <a:extLst>
              <a:ext uri="{FF2B5EF4-FFF2-40B4-BE49-F238E27FC236}">
                <a16:creationId xmlns:a16="http://schemas.microsoft.com/office/drawing/2014/main" id="{F68EF111-5467-3240-999F-516C74DEB9C6}"/>
              </a:ext>
            </a:extLst>
          </p:cNvPr>
          <p:cNvSpPr/>
          <p:nvPr/>
        </p:nvSpPr>
        <p:spPr>
          <a:xfrm>
            <a:off x="8111016" y="976414"/>
            <a:ext cx="751404" cy="123111"/>
          </a:xfrm>
          <a:prstGeom prst="rect">
            <a:avLst/>
          </a:prstGeom>
          <a:ln w="3175">
            <a:miter lim="400000"/>
          </a:ln>
          <a:extLst>
            <a:ext uri="{C572A759-6A51-4108-AA02-DFA0A04FC94B}">
              <ma14:wrappingTextBoxFlag xmlns:ma14="http://schemas.microsoft.com/office/mac/drawingml/2011/main" xmlns="" val="1"/>
            </a:ext>
          </a:extLst>
        </p:spPr>
        <p:txBody>
          <a:bodyPr wrap="square" lIns="0" tIns="0" rIns="0" bIns="0">
            <a:spAutoFit/>
          </a:bodyPr>
          <a:lstStyle>
            <a:lvl1pPr algn="l">
              <a:defRPr sz="1000" b="1">
                <a:solidFill>
                  <a:srgbClr val="4277BB"/>
                </a:solidFill>
                <a:latin typeface="Helvetica"/>
                <a:ea typeface="Helvetica"/>
                <a:cs typeface="Helvetica"/>
                <a:sym typeface="Helvetica"/>
              </a:defRPr>
            </a:lvl1pPr>
          </a:lstStyle>
          <a:p>
            <a:pPr algn="ctr" defTabSz="685800">
              <a:defRPr sz="1800" b="0">
                <a:solidFill>
                  <a:srgbClr val="000000"/>
                </a:solidFill>
              </a:defRPr>
            </a:pPr>
            <a:r>
              <a:rPr lang="en-US" sz="800" dirty="0"/>
              <a:t>KEY</a:t>
            </a:r>
            <a:endParaRPr sz="800" dirty="0"/>
          </a:p>
        </p:txBody>
      </p:sp>
      <p:grpSp>
        <p:nvGrpSpPr>
          <p:cNvPr id="224" name="Group 223">
            <a:extLst>
              <a:ext uri="{FF2B5EF4-FFF2-40B4-BE49-F238E27FC236}">
                <a16:creationId xmlns:a16="http://schemas.microsoft.com/office/drawing/2014/main" id="{EBE1F268-6F30-1A42-B1B3-CCB52DF0AAEB}"/>
              </a:ext>
            </a:extLst>
          </p:cNvPr>
          <p:cNvGrpSpPr/>
          <p:nvPr/>
        </p:nvGrpSpPr>
        <p:grpSpPr>
          <a:xfrm>
            <a:off x="1129697" y="3481409"/>
            <a:ext cx="439008" cy="439008"/>
            <a:chOff x="577919" y="3804764"/>
            <a:chExt cx="439008" cy="439008"/>
          </a:xfrm>
        </p:grpSpPr>
        <p:sp>
          <p:nvSpPr>
            <p:cNvPr id="225" name="Shape 482">
              <a:extLst>
                <a:ext uri="{FF2B5EF4-FFF2-40B4-BE49-F238E27FC236}">
                  <a16:creationId xmlns:a16="http://schemas.microsoft.com/office/drawing/2014/main" id="{CF878224-1F95-A244-9893-232DC3A641FA}"/>
                </a:ext>
              </a:extLst>
            </p:cNvPr>
            <p:cNvSpPr/>
            <p:nvPr/>
          </p:nvSpPr>
          <p:spPr>
            <a:xfrm>
              <a:off x="577919" y="3804764"/>
              <a:ext cx="439008" cy="43900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92D050"/>
            </a:solidFill>
            <a:ln w="3175" cap="flat">
              <a:solidFill>
                <a:schemeClr val="tx2">
                  <a:lumMod val="90000"/>
                </a:schemeClr>
              </a:solidFill>
              <a:miter lim="400000"/>
            </a:ln>
            <a:effectLst/>
          </p:spPr>
          <p:txBody>
            <a:bodyPr wrap="square" lIns="0" tIns="0" rIns="0" bIns="0" numCol="1" anchor="ctr">
              <a:noAutofit/>
            </a:bodyPr>
            <a:lstStyle/>
            <a:p>
              <a:pPr defTabSz="685800">
                <a:defRPr sz="1800">
                  <a:solidFill>
                    <a:srgbClr val="FFFFFF"/>
                  </a:solidFill>
                </a:defRPr>
              </a:pPr>
              <a:endParaRPr>
                <a:solidFill>
                  <a:srgbClr val="FFFFFF"/>
                </a:solidFill>
                <a:latin typeface="Arial"/>
              </a:endParaRPr>
            </a:p>
          </p:txBody>
        </p:sp>
        <p:pic>
          <p:nvPicPr>
            <p:cNvPr id="226" name="Graphic 225">
              <a:extLst>
                <a:ext uri="{FF2B5EF4-FFF2-40B4-BE49-F238E27FC236}">
                  <a16:creationId xmlns:a16="http://schemas.microsoft.com/office/drawing/2014/main" id="{C108F5E3-C1A1-E846-9753-7038DFBF492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77919" y="3814369"/>
              <a:ext cx="401394" cy="401394"/>
            </a:xfrm>
            <a:prstGeom prst="rect">
              <a:avLst/>
            </a:prstGeom>
          </p:spPr>
        </p:pic>
      </p:grpSp>
      <p:grpSp>
        <p:nvGrpSpPr>
          <p:cNvPr id="227" name="Group 226">
            <a:extLst>
              <a:ext uri="{FF2B5EF4-FFF2-40B4-BE49-F238E27FC236}">
                <a16:creationId xmlns:a16="http://schemas.microsoft.com/office/drawing/2014/main" id="{88B4209D-83B5-9340-B98A-BC0E513C26A3}"/>
              </a:ext>
            </a:extLst>
          </p:cNvPr>
          <p:cNvGrpSpPr/>
          <p:nvPr/>
        </p:nvGrpSpPr>
        <p:grpSpPr>
          <a:xfrm>
            <a:off x="8516537" y="4800170"/>
            <a:ext cx="353594" cy="353594"/>
            <a:chOff x="577919" y="3804764"/>
            <a:chExt cx="439008" cy="439008"/>
          </a:xfrm>
        </p:grpSpPr>
        <p:sp>
          <p:nvSpPr>
            <p:cNvPr id="228" name="Shape 482">
              <a:extLst>
                <a:ext uri="{FF2B5EF4-FFF2-40B4-BE49-F238E27FC236}">
                  <a16:creationId xmlns:a16="http://schemas.microsoft.com/office/drawing/2014/main" id="{0152738A-34FE-1F47-BDA8-528352E93FF3}"/>
                </a:ext>
              </a:extLst>
            </p:cNvPr>
            <p:cNvSpPr/>
            <p:nvPr/>
          </p:nvSpPr>
          <p:spPr>
            <a:xfrm>
              <a:off x="577919" y="3804764"/>
              <a:ext cx="439008" cy="43900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92D050"/>
            </a:solidFill>
            <a:ln w="3175" cap="flat">
              <a:solidFill>
                <a:schemeClr val="tx2">
                  <a:lumMod val="90000"/>
                </a:schemeClr>
              </a:solidFill>
              <a:miter lim="400000"/>
            </a:ln>
            <a:effectLst/>
          </p:spPr>
          <p:txBody>
            <a:bodyPr wrap="square" lIns="0" tIns="0" rIns="0" bIns="0" numCol="1" anchor="ctr">
              <a:noAutofit/>
            </a:bodyPr>
            <a:lstStyle/>
            <a:p>
              <a:pPr defTabSz="685800">
                <a:defRPr sz="1800">
                  <a:solidFill>
                    <a:srgbClr val="FFFFFF"/>
                  </a:solidFill>
                </a:defRPr>
              </a:pPr>
              <a:endParaRPr>
                <a:solidFill>
                  <a:srgbClr val="FFFFFF"/>
                </a:solidFill>
                <a:latin typeface="Arial"/>
              </a:endParaRPr>
            </a:p>
          </p:txBody>
        </p:sp>
        <p:pic>
          <p:nvPicPr>
            <p:cNvPr id="229" name="Graphic 228">
              <a:extLst>
                <a:ext uri="{FF2B5EF4-FFF2-40B4-BE49-F238E27FC236}">
                  <a16:creationId xmlns:a16="http://schemas.microsoft.com/office/drawing/2014/main" id="{A70F24C5-D0EE-4847-9C48-C7CA1CDA287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77919" y="3814369"/>
              <a:ext cx="401394" cy="401394"/>
            </a:xfrm>
            <a:prstGeom prst="rect">
              <a:avLst/>
            </a:prstGeom>
          </p:spPr>
        </p:pic>
      </p:grpSp>
      <p:grpSp>
        <p:nvGrpSpPr>
          <p:cNvPr id="129" name="Group 128">
            <a:extLst>
              <a:ext uri="{FF2B5EF4-FFF2-40B4-BE49-F238E27FC236}">
                <a16:creationId xmlns:a16="http://schemas.microsoft.com/office/drawing/2014/main" id="{915C4E8D-0969-3941-A2FA-2DC04859BC17}"/>
              </a:ext>
            </a:extLst>
          </p:cNvPr>
          <p:cNvGrpSpPr/>
          <p:nvPr/>
        </p:nvGrpSpPr>
        <p:grpSpPr>
          <a:xfrm>
            <a:off x="382259" y="3389716"/>
            <a:ext cx="501758" cy="582903"/>
            <a:chOff x="8764348" y="3679464"/>
            <a:chExt cx="590550" cy="686055"/>
          </a:xfrm>
        </p:grpSpPr>
        <p:pic>
          <p:nvPicPr>
            <p:cNvPr id="130" name="Picture 129">
              <a:extLst>
                <a:ext uri="{FF2B5EF4-FFF2-40B4-BE49-F238E27FC236}">
                  <a16:creationId xmlns:a16="http://schemas.microsoft.com/office/drawing/2014/main" id="{0BAAE27A-9548-8140-B032-ABC8D5C62A77}"/>
                </a:ext>
              </a:extLst>
            </p:cNvPr>
            <p:cNvPicPr>
              <a:picLocks noChangeAspect="1"/>
            </p:cNvPicPr>
            <p:nvPr/>
          </p:nvPicPr>
          <p:blipFill>
            <a:blip r:embed="rId13"/>
            <a:stretch>
              <a:fillRect/>
            </a:stretch>
          </p:blipFill>
          <p:spPr>
            <a:xfrm>
              <a:off x="8764348" y="3679464"/>
              <a:ext cx="590550" cy="466725"/>
            </a:xfrm>
            <a:prstGeom prst="rect">
              <a:avLst/>
            </a:prstGeom>
          </p:spPr>
        </p:pic>
        <p:sp>
          <p:nvSpPr>
            <p:cNvPr id="131" name="Shape 254">
              <a:extLst>
                <a:ext uri="{FF2B5EF4-FFF2-40B4-BE49-F238E27FC236}">
                  <a16:creationId xmlns:a16="http://schemas.microsoft.com/office/drawing/2014/main" id="{E5F6C085-621F-154B-BE8E-DE04BFCC2A65}"/>
                </a:ext>
              </a:extLst>
            </p:cNvPr>
            <p:cNvSpPr/>
            <p:nvPr/>
          </p:nvSpPr>
          <p:spPr>
            <a:xfrm>
              <a:off x="8803143" y="4238734"/>
              <a:ext cx="524495" cy="126785"/>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defTabSz="685800">
                <a:defRPr sz="1800" b="0">
                  <a:solidFill>
                    <a:srgbClr val="000000"/>
                  </a:solidFill>
                </a:defRPr>
              </a:pPr>
              <a:r>
                <a:rPr lang="en-US" sz="700" b="0" dirty="0">
                  <a:solidFill>
                    <a:srgbClr val="000E5E"/>
                  </a:solidFill>
                  <a:latin typeface="Arial"/>
                </a:rPr>
                <a:t>INTERNET</a:t>
              </a:r>
            </a:p>
          </p:txBody>
        </p:sp>
      </p:grpSp>
      <p:sp>
        <p:nvSpPr>
          <p:cNvPr id="132" name="Rectangle 2">
            <a:extLst>
              <a:ext uri="{FF2B5EF4-FFF2-40B4-BE49-F238E27FC236}">
                <a16:creationId xmlns:a16="http://schemas.microsoft.com/office/drawing/2014/main" id="{C5B41FA0-944A-D644-A54D-3FB9A618288E}"/>
              </a:ext>
            </a:extLst>
          </p:cNvPr>
          <p:cNvSpPr txBox="1">
            <a:spLocks noChangeArrowheads="1"/>
          </p:cNvSpPr>
          <p:nvPr/>
        </p:nvSpPr>
        <p:spPr>
          <a:xfrm>
            <a:off x="2257718" y="1083014"/>
            <a:ext cx="7029000" cy="478463"/>
          </a:xfrm>
          <a:prstGeom prst="rect">
            <a:avLst/>
          </a:prstGeom>
        </p:spPr>
        <p:txBody>
          <a:bodyPr/>
          <a:lstStyle>
            <a:lvl1pPr algn="l" defTabSz="457200" rtl="0" eaLnBrk="1" latinLnBrk="0" hangingPunct="1">
              <a:lnSpc>
                <a:spcPct val="90000"/>
              </a:lnSpc>
              <a:spcBef>
                <a:spcPct val="0"/>
              </a:spcBef>
              <a:buNone/>
              <a:defRPr sz="2400" kern="1200">
                <a:solidFill>
                  <a:schemeClr val="bg2"/>
                </a:solidFill>
                <a:latin typeface="+mj-lt"/>
                <a:ea typeface="Arial" charset="0"/>
                <a:cs typeface="Arial" charset="0"/>
              </a:defRPr>
            </a:lvl1pPr>
          </a:lstStyle>
          <a:p>
            <a:r>
              <a:rPr lang="en-US" sz="2100" b="1" dirty="0">
                <a:solidFill>
                  <a:srgbClr val="000000"/>
                </a:solidFill>
                <a:latin typeface="Arial"/>
              </a:rPr>
              <a:t>Storage – Block and COS</a:t>
            </a:r>
          </a:p>
        </p:txBody>
      </p:sp>
      <p:sp>
        <p:nvSpPr>
          <p:cNvPr id="133" name="Rectangle 2">
            <a:extLst>
              <a:ext uri="{FF2B5EF4-FFF2-40B4-BE49-F238E27FC236}">
                <a16:creationId xmlns:a16="http://schemas.microsoft.com/office/drawing/2014/main" id="{53FD1CF1-ABBB-7943-B0B7-581BE9BE3682}"/>
              </a:ext>
            </a:extLst>
          </p:cNvPr>
          <p:cNvSpPr txBox="1">
            <a:spLocks noChangeArrowheads="1"/>
          </p:cNvSpPr>
          <p:nvPr/>
        </p:nvSpPr>
        <p:spPr>
          <a:xfrm>
            <a:off x="170270" y="1050128"/>
            <a:ext cx="2789241" cy="478463"/>
          </a:xfrm>
          <a:prstGeom prst="rect">
            <a:avLst/>
          </a:prstGeom>
        </p:spPr>
        <p:txBody>
          <a:bodyPr/>
          <a:lstStyle>
            <a:lvl1pPr algn="l" defTabSz="457200" rtl="0" eaLnBrk="1" latinLnBrk="0" hangingPunct="1">
              <a:lnSpc>
                <a:spcPct val="90000"/>
              </a:lnSpc>
              <a:spcBef>
                <a:spcPct val="0"/>
              </a:spcBef>
              <a:buNone/>
              <a:defRPr sz="2400" kern="1200">
                <a:solidFill>
                  <a:schemeClr val="bg2"/>
                </a:solidFill>
                <a:latin typeface="+mj-lt"/>
                <a:ea typeface="Arial" charset="0"/>
                <a:cs typeface="Arial" charset="0"/>
              </a:defRPr>
            </a:lvl1pPr>
          </a:lstStyle>
          <a:p>
            <a:r>
              <a:rPr lang="en-US" dirty="0">
                <a:solidFill>
                  <a:srgbClr val="69A6FF"/>
                </a:solidFill>
                <a:latin typeface="Arial"/>
              </a:rPr>
              <a:t>VPC Features</a:t>
            </a:r>
          </a:p>
        </p:txBody>
      </p:sp>
      <p:pic>
        <p:nvPicPr>
          <p:cNvPr id="6" name="Picture 5">
            <a:extLst>
              <a:ext uri="{FF2B5EF4-FFF2-40B4-BE49-F238E27FC236}">
                <a16:creationId xmlns:a16="http://schemas.microsoft.com/office/drawing/2014/main" id="{352FF72B-C3CC-F748-B29E-2AD8F796B190}"/>
              </a:ext>
            </a:extLst>
          </p:cNvPr>
          <p:cNvPicPr>
            <a:picLocks noChangeAspect="1"/>
          </p:cNvPicPr>
          <p:nvPr/>
        </p:nvPicPr>
        <p:blipFill>
          <a:blip r:embed="rId14"/>
          <a:stretch>
            <a:fillRect/>
          </a:stretch>
        </p:blipFill>
        <p:spPr>
          <a:xfrm>
            <a:off x="8539490" y="5298613"/>
            <a:ext cx="317500" cy="317500"/>
          </a:xfrm>
          <a:prstGeom prst="rect">
            <a:avLst/>
          </a:prstGeom>
        </p:spPr>
      </p:pic>
      <p:pic>
        <p:nvPicPr>
          <p:cNvPr id="128" name="Picture 127">
            <a:extLst>
              <a:ext uri="{FF2B5EF4-FFF2-40B4-BE49-F238E27FC236}">
                <a16:creationId xmlns:a16="http://schemas.microsoft.com/office/drawing/2014/main" id="{9F780FAE-E76D-D947-8A89-32901B158039}"/>
              </a:ext>
            </a:extLst>
          </p:cNvPr>
          <p:cNvPicPr>
            <a:picLocks noChangeAspect="1"/>
          </p:cNvPicPr>
          <p:nvPr/>
        </p:nvPicPr>
        <p:blipFill>
          <a:blip r:embed="rId9"/>
          <a:stretch>
            <a:fillRect/>
          </a:stretch>
        </p:blipFill>
        <p:spPr>
          <a:xfrm>
            <a:off x="2684372" y="3172225"/>
            <a:ext cx="382608" cy="222022"/>
          </a:xfrm>
          <a:prstGeom prst="rect">
            <a:avLst/>
          </a:prstGeom>
        </p:spPr>
      </p:pic>
      <p:cxnSp>
        <p:nvCxnSpPr>
          <p:cNvPr id="134" name="Elbow Connector 133">
            <a:extLst>
              <a:ext uri="{FF2B5EF4-FFF2-40B4-BE49-F238E27FC236}">
                <a16:creationId xmlns:a16="http://schemas.microsoft.com/office/drawing/2014/main" id="{80318855-22E1-024F-9E15-DF38B80F8303}"/>
              </a:ext>
            </a:extLst>
          </p:cNvPr>
          <p:cNvCxnSpPr>
            <a:cxnSpLocks/>
            <a:endCxn id="128" idx="1"/>
          </p:cNvCxnSpPr>
          <p:nvPr/>
        </p:nvCxnSpPr>
        <p:spPr>
          <a:xfrm flipV="1">
            <a:off x="1621708" y="3283236"/>
            <a:ext cx="1062665" cy="367192"/>
          </a:xfrm>
          <a:prstGeom prst="bentConnector3">
            <a:avLst>
              <a:gd name="adj1" fmla="val 31798"/>
            </a:avLst>
          </a:prstGeom>
          <a:ln w="127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35" name="TextBox 134">
            <a:extLst>
              <a:ext uri="{FF2B5EF4-FFF2-40B4-BE49-F238E27FC236}">
                <a16:creationId xmlns:a16="http://schemas.microsoft.com/office/drawing/2014/main" id="{630FC5B2-AB0D-AD47-998F-04B648919D9D}"/>
              </a:ext>
            </a:extLst>
          </p:cNvPr>
          <p:cNvSpPr txBox="1"/>
          <p:nvPr/>
        </p:nvSpPr>
        <p:spPr>
          <a:xfrm>
            <a:off x="7960008" y="5328317"/>
            <a:ext cx="378630" cy="200055"/>
          </a:xfrm>
          <a:prstGeom prst="rect">
            <a:avLst/>
          </a:prstGeom>
          <a:noFill/>
          <a:ln>
            <a:noFill/>
          </a:ln>
        </p:spPr>
        <p:txBody>
          <a:bodyPr wrap="none" rtlCol="0">
            <a:spAutoFit/>
          </a:bodyPr>
          <a:lstStyle/>
          <a:p>
            <a:pPr defTabSz="685800"/>
            <a:r>
              <a:rPr lang="en-US" sz="700" dirty="0">
                <a:solidFill>
                  <a:srgbClr val="003BC9"/>
                </a:solidFill>
                <a:latin typeface="Arial"/>
              </a:rPr>
              <a:t>COS</a:t>
            </a:r>
          </a:p>
        </p:txBody>
      </p:sp>
      <p:pic>
        <p:nvPicPr>
          <p:cNvPr id="136" name="Picture 135">
            <a:extLst>
              <a:ext uri="{FF2B5EF4-FFF2-40B4-BE49-F238E27FC236}">
                <a16:creationId xmlns:a16="http://schemas.microsoft.com/office/drawing/2014/main" id="{2D17B0E3-708D-9A4D-9517-CF9505155286}"/>
              </a:ext>
            </a:extLst>
          </p:cNvPr>
          <p:cNvPicPr>
            <a:picLocks noChangeAspect="1"/>
          </p:cNvPicPr>
          <p:nvPr/>
        </p:nvPicPr>
        <p:blipFill>
          <a:blip r:embed="rId14"/>
          <a:stretch>
            <a:fillRect/>
          </a:stretch>
        </p:blipFill>
        <p:spPr>
          <a:xfrm>
            <a:off x="3159926" y="5556926"/>
            <a:ext cx="317500" cy="317500"/>
          </a:xfrm>
          <a:prstGeom prst="rect">
            <a:avLst/>
          </a:prstGeom>
        </p:spPr>
      </p:pic>
    </p:spTree>
    <p:extLst>
      <p:ext uri="{BB962C8B-B14F-4D97-AF65-F5344CB8AC3E}">
        <p14:creationId xmlns:p14="http://schemas.microsoft.com/office/powerpoint/2010/main" val="817480896"/>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ounded Rectangle 32"/>
          <p:cNvSpPr/>
          <p:nvPr/>
        </p:nvSpPr>
        <p:spPr>
          <a:xfrm>
            <a:off x="2080815" y="2137411"/>
            <a:ext cx="4374894" cy="3265463"/>
          </a:xfrm>
          <a:prstGeom prst="roundRect">
            <a:avLst>
              <a:gd name="adj" fmla="val 9818"/>
            </a:avLst>
          </a:prstGeom>
          <a:noFill/>
          <a:ln w="38100">
            <a:solidFill>
              <a:srgbClr val="4378BB"/>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defRPr/>
            </a:pPr>
            <a:endParaRPr lang="en-US" sz="1191" dirty="0">
              <a:solidFill>
                <a:srgbClr val="000E5E"/>
              </a:solidFill>
              <a:latin typeface="Arial"/>
              <a:cs typeface="Arial"/>
            </a:endParaRPr>
          </a:p>
        </p:txBody>
      </p:sp>
      <p:grpSp>
        <p:nvGrpSpPr>
          <p:cNvPr id="2" name="Group 1"/>
          <p:cNvGrpSpPr/>
          <p:nvPr/>
        </p:nvGrpSpPr>
        <p:grpSpPr>
          <a:xfrm>
            <a:off x="2245367" y="2294045"/>
            <a:ext cx="4011657" cy="2921266"/>
            <a:chOff x="683896" y="4924297"/>
            <a:chExt cx="1752600" cy="1741214"/>
          </a:xfrm>
        </p:grpSpPr>
        <p:sp>
          <p:nvSpPr>
            <p:cNvPr id="42" name="Rounded Rectangle 41"/>
            <p:cNvSpPr/>
            <p:nvPr/>
          </p:nvSpPr>
          <p:spPr>
            <a:xfrm>
              <a:off x="683896" y="4931961"/>
              <a:ext cx="1752600" cy="1733550"/>
            </a:xfrm>
            <a:prstGeom prst="roundRect">
              <a:avLst>
                <a:gd name="adj" fmla="val 9818"/>
              </a:avLst>
            </a:prstGeom>
            <a:noFill/>
            <a:ln w="38100">
              <a:solidFill>
                <a:srgbClr val="4378BB"/>
              </a:solidFill>
              <a:prstDash val="sysDot"/>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defRPr/>
              </a:pPr>
              <a:endParaRPr lang="en-US" sz="1191" dirty="0">
                <a:solidFill>
                  <a:srgbClr val="000E5E"/>
                </a:solidFill>
                <a:latin typeface="Helvetica Neue"/>
                <a:cs typeface="Helvetica Neue"/>
              </a:endParaRPr>
            </a:p>
          </p:txBody>
        </p:sp>
        <p:sp>
          <p:nvSpPr>
            <p:cNvPr id="43" name="Shape 535"/>
            <p:cNvSpPr/>
            <p:nvPr/>
          </p:nvSpPr>
          <p:spPr>
            <a:xfrm>
              <a:off x="750524" y="4924297"/>
              <a:ext cx="1411174" cy="104674"/>
            </a:xfrm>
            <a:prstGeom prst="rect">
              <a:avLst/>
            </a:prstGeom>
            <a:ln w="3175">
              <a:miter lim="400000"/>
            </a:ln>
            <a:extLst>
              <a:ext uri="{C572A759-6A51-4108-AA02-DFA0A04FC94B}">
                <ma14:wrappingTextBoxFlag xmlns:ma14="http://schemas.microsoft.com/office/mac/drawingml/2011/main" xmlns="" val="1"/>
              </a:ext>
            </a:extLst>
          </p:spPr>
          <p:txBody>
            <a:bodyPr wrap="square" lIns="33618" tIns="33618" rIns="33618" bIns="33618">
              <a:spAutoFit/>
            </a:bodyPr>
            <a:lstStyle>
              <a:lvl1pPr algn="l" defTabSz="457200">
                <a:defRPr sz="1000">
                  <a:latin typeface="Helvetica Neue"/>
                  <a:ea typeface="Helvetica Neue"/>
                  <a:cs typeface="Helvetica Neue"/>
                  <a:sym typeface="Helvetica Neue"/>
                </a:defRPr>
              </a:lvl1pPr>
            </a:lstStyle>
            <a:p>
              <a:pPr>
                <a:defRPr sz="1800"/>
              </a:pPr>
              <a:r>
                <a:rPr lang="en-US" sz="700" dirty="0">
                  <a:solidFill>
                    <a:srgbClr val="000E5E"/>
                  </a:solidFill>
                </a:rPr>
                <a:t>Region – US South </a:t>
              </a:r>
              <a:endParaRPr sz="700" dirty="0">
                <a:solidFill>
                  <a:srgbClr val="000E5E"/>
                </a:solidFill>
              </a:endParaRPr>
            </a:p>
          </p:txBody>
        </p:sp>
      </p:grpSp>
      <p:grpSp>
        <p:nvGrpSpPr>
          <p:cNvPr id="7" name="Group 6"/>
          <p:cNvGrpSpPr/>
          <p:nvPr/>
        </p:nvGrpSpPr>
        <p:grpSpPr>
          <a:xfrm>
            <a:off x="2848454" y="2664433"/>
            <a:ext cx="1388676" cy="2312534"/>
            <a:chOff x="4184649" y="4931242"/>
            <a:chExt cx="1689100" cy="1641603"/>
          </a:xfrm>
        </p:grpSpPr>
        <p:sp>
          <p:nvSpPr>
            <p:cNvPr id="44" name="Rounded Rectangle 43"/>
            <p:cNvSpPr/>
            <p:nvPr/>
          </p:nvSpPr>
          <p:spPr>
            <a:xfrm>
              <a:off x="4184649" y="4931962"/>
              <a:ext cx="1689100" cy="1640883"/>
            </a:xfrm>
            <a:prstGeom prst="roundRect">
              <a:avLst>
                <a:gd name="adj" fmla="val 9818"/>
              </a:avLst>
            </a:prstGeom>
            <a:noFill/>
            <a:ln w="38100">
              <a:solidFill>
                <a:srgbClr val="4378BB"/>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defRPr/>
              </a:pPr>
              <a:endParaRPr lang="en-US" sz="1191" dirty="0">
                <a:solidFill>
                  <a:srgbClr val="000E5E"/>
                </a:solidFill>
                <a:latin typeface="Helvetica Neue"/>
                <a:cs typeface="Helvetica Neue"/>
              </a:endParaRPr>
            </a:p>
          </p:txBody>
        </p:sp>
        <p:sp>
          <p:nvSpPr>
            <p:cNvPr id="45" name="Shape 535"/>
            <p:cNvSpPr/>
            <p:nvPr/>
          </p:nvSpPr>
          <p:spPr>
            <a:xfrm>
              <a:off x="4240745" y="4931242"/>
              <a:ext cx="565293" cy="124663"/>
            </a:xfrm>
            <a:prstGeom prst="rect">
              <a:avLst/>
            </a:prstGeom>
            <a:ln w="3175">
              <a:miter lim="400000"/>
            </a:ln>
            <a:extLst>
              <a:ext uri="{C572A759-6A51-4108-AA02-DFA0A04FC94B}">
                <ma14:wrappingTextBoxFlag xmlns:ma14="http://schemas.microsoft.com/office/mac/drawingml/2011/main" xmlns="" val="1"/>
              </a:ext>
            </a:extLst>
          </p:spPr>
          <p:txBody>
            <a:bodyPr wrap="square" lIns="33618" tIns="33618" rIns="33618" bIns="33618">
              <a:spAutoFit/>
            </a:bodyPr>
            <a:lstStyle>
              <a:lvl1pPr algn="l" defTabSz="457200">
                <a:defRPr sz="1000">
                  <a:latin typeface="Helvetica Neue"/>
                  <a:ea typeface="Helvetica Neue"/>
                  <a:cs typeface="Helvetica Neue"/>
                  <a:sym typeface="Helvetica Neue"/>
                </a:defRPr>
              </a:lvl1pPr>
            </a:lstStyle>
            <a:p>
              <a:pPr>
                <a:defRPr sz="1800"/>
              </a:pPr>
              <a:r>
                <a:rPr lang="en-US" sz="700" dirty="0">
                  <a:solidFill>
                    <a:srgbClr val="000E5E"/>
                  </a:solidFill>
                </a:rPr>
                <a:t>Zone 1 </a:t>
              </a:r>
              <a:endParaRPr sz="700" dirty="0">
                <a:solidFill>
                  <a:srgbClr val="000E5E"/>
                </a:solidFill>
              </a:endParaRPr>
            </a:p>
          </p:txBody>
        </p:sp>
      </p:grpSp>
      <p:pic>
        <p:nvPicPr>
          <p:cNvPr id="49" name="Picture 48">
            <a:extLst>
              <a:ext uri="{FF2B5EF4-FFF2-40B4-BE49-F238E27FC236}">
                <a16:creationId xmlns:a16="http://schemas.microsoft.com/office/drawing/2014/main" id="{EF223050-B4C1-894E-A5FC-FEF3F4DB2D27}"/>
              </a:ext>
            </a:extLst>
          </p:cNvPr>
          <p:cNvPicPr>
            <a:picLocks noChangeAspect="1"/>
          </p:cNvPicPr>
          <p:nvPr/>
        </p:nvPicPr>
        <p:blipFill>
          <a:blip r:embed="rId3"/>
          <a:stretch>
            <a:fillRect/>
          </a:stretch>
        </p:blipFill>
        <p:spPr>
          <a:xfrm>
            <a:off x="2111568" y="2075531"/>
            <a:ext cx="328838" cy="218515"/>
          </a:xfrm>
          <a:prstGeom prst="rect">
            <a:avLst/>
          </a:prstGeom>
        </p:spPr>
      </p:pic>
      <p:grpSp>
        <p:nvGrpSpPr>
          <p:cNvPr id="55" name="Group 54">
            <a:extLst>
              <a:ext uri="{FF2B5EF4-FFF2-40B4-BE49-F238E27FC236}">
                <a16:creationId xmlns:a16="http://schemas.microsoft.com/office/drawing/2014/main" id="{CDDC284E-FD56-2C41-B891-D508E1514242}"/>
              </a:ext>
            </a:extLst>
          </p:cNvPr>
          <p:cNvGrpSpPr/>
          <p:nvPr/>
        </p:nvGrpSpPr>
        <p:grpSpPr>
          <a:xfrm>
            <a:off x="4593221" y="2664433"/>
            <a:ext cx="1415077" cy="2312534"/>
            <a:chOff x="4184649" y="4931242"/>
            <a:chExt cx="1689100" cy="1641603"/>
          </a:xfrm>
        </p:grpSpPr>
        <p:sp>
          <p:nvSpPr>
            <p:cNvPr id="56" name="Rounded Rectangle 55">
              <a:extLst>
                <a:ext uri="{FF2B5EF4-FFF2-40B4-BE49-F238E27FC236}">
                  <a16:creationId xmlns:a16="http://schemas.microsoft.com/office/drawing/2014/main" id="{CA4570D2-CB15-634D-A9BC-A06CFF55A624}"/>
                </a:ext>
              </a:extLst>
            </p:cNvPr>
            <p:cNvSpPr/>
            <p:nvPr/>
          </p:nvSpPr>
          <p:spPr>
            <a:xfrm>
              <a:off x="4184649" y="4931962"/>
              <a:ext cx="1689100" cy="1640883"/>
            </a:xfrm>
            <a:prstGeom prst="roundRect">
              <a:avLst>
                <a:gd name="adj" fmla="val 9818"/>
              </a:avLst>
            </a:prstGeom>
            <a:noFill/>
            <a:ln w="38100">
              <a:solidFill>
                <a:srgbClr val="4378BB"/>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defRPr/>
              </a:pPr>
              <a:endParaRPr lang="en-US" sz="1191" dirty="0">
                <a:solidFill>
                  <a:srgbClr val="000E5E"/>
                </a:solidFill>
                <a:latin typeface="Helvetica Neue"/>
                <a:cs typeface="Helvetica Neue"/>
              </a:endParaRPr>
            </a:p>
          </p:txBody>
        </p:sp>
        <p:sp>
          <p:nvSpPr>
            <p:cNvPr id="57" name="Shape 535">
              <a:extLst>
                <a:ext uri="{FF2B5EF4-FFF2-40B4-BE49-F238E27FC236}">
                  <a16:creationId xmlns:a16="http://schemas.microsoft.com/office/drawing/2014/main" id="{1FD00596-467F-8541-A3C6-127796FCF844}"/>
                </a:ext>
              </a:extLst>
            </p:cNvPr>
            <p:cNvSpPr/>
            <p:nvPr/>
          </p:nvSpPr>
          <p:spPr>
            <a:xfrm>
              <a:off x="4240746" y="4931242"/>
              <a:ext cx="565293" cy="124663"/>
            </a:xfrm>
            <a:prstGeom prst="rect">
              <a:avLst/>
            </a:prstGeom>
            <a:ln w="3175">
              <a:miter lim="400000"/>
            </a:ln>
            <a:extLst>
              <a:ext uri="{C572A759-6A51-4108-AA02-DFA0A04FC94B}">
                <ma14:wrappingTextBoxFlag xmlns:ma14="http://schemas.microsoft.com/office/mac/drawingml/2011/main" xmlns="" val="1"/>
              </a:ext>
            </a:extLst>
          </p:spPr>
          <p:txBody>
            <a:bodyPr wrap="square" lIns="33618" tIns="33618" rIns="33618" bIns="33618">
              <a:spAutoFit/>
            </a:bodyPr>
            <a:lstStyle>
              <a:lvl1pPr algn="l" defTabSz="457200">
                <a:defRPr sz="1000">
                  <a:latin typeface="Helvetica Neue"/>
                  <a:ea typeface="Helvetica Neue"/>
                  <a:cs typeface="Helvetica Neue"/>
                  <a:sym typeface="Helvetica Neue"/>
                </a:defRPr>
              </a:lvl1pPr>
            </a:lstStyle>
            <a:p>
              <a:pPr>
                <a:defRPr sz="1800"/>
              </a:pPr>
              <a:r>
                <a:rPr lang="en-US" sz="700" dirty="0">
                  <a:solidFill>
                    <a:srgbClr val="000E5E"/>
                  </a:solidFill>
                </a:rPr>
                <a:t>Zone 2 </a:t>
              </a:r>
              <a:endParaRPr sz="700" dirty="0">
                <a:solidFill>
                  <a:srgbClr val="000E5E"/>
                </a:solidFill>
              </a:endParaRPr>
            </a:p>
          </p:txBody>
        </p:sp>
      </p:grpSp>
      <p:grpSp>
        <p:nvGrpSpPr>
          <p:cNvPr id="85" name="Group 84">
            <a:extLst>
              <a:ext uri="{FF2B5EF4-FFF2-40B4-BE49-F238E27FC236}">
                <a16:creationId xmlns:a16="http://schemas.microsoft.com/office/drawing/2014/main" id="{CC101D36-F950-9743-8B5F-B7B176805888}"/>
              </a:ext>
            </a:extLst>
          </p:cNvPr>
          <p:cNvGrpSpPr/>
          <p:nvPr/>
        </p:nvGrpSpPr>
        <p:grpSpPr>
          <a:xfrm>
            <a:off x="7228332" y="3381717"/>
            <a:ext cx="588179" cy="560332"/>
            <a:chOff x="2032056" y="1049300"/>
            <a:chExt cx="931834" cy="887715"/>
          </a:xfrm>
        </p:grpSpPr>
        <p:sp>
          <p:nvSpPr>
            <p:cNvPr id="86" name="Shape 282">
              <a:extLst>
                <a:ext uri="{FF2B5EF4-FFF2-40B4-BE49-F238E27FC236}">
                  <a16:creationId xmlns:a16="http://schemas.microsoft.com/office/drawing/2014/main" id="{B5939983-9A20-224D-9252-C29213AFB0E9}"/>
                </a:ext>
              </a:extLst>
            </p:cNvPr>
            <p:cNvSpPr/>
            <p:nvPr/>
          </p:nvSpPr>
          <p:spPr>
            <a:xfrm>
              <a:off x="2032056" y="1049300"/>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defTabSz="685800">
                <a:defRPr sz="1800">
                  <a:solidFill>
                    <a:srgbClr val="FFFFFF"/>
                  </a:solidFill>
                </a:defRPr>
              </a:pPr>
              <a:endParaRPr sz="700" b="1">
                <a:solidFill>
                  <a:srgbClr val="000E5E"/>
                </a:solidFill>
                <a:latin typeface="Arial"/>
              </a:endParaRPr>
            </a:p>
          </p:txBody>
        </p:sp>
        <p:pic>
          <p:nvPicPr>
            <p:cNvPr id="87" name="Picture 86">
              <a:extLst>
                <a:ext uri="{FF2B5EF4-FFF2-40B4-BE49-F238E27FC236}">
                  <a16:creationId xmlns:a16="http://schemas.microsoft.com/office/drawing/2014/main" id="{B546950B-DCE3-4B4F-A1E9-5C2368D097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96225" y="1052241"/>
              <a:ext cx="599473" cy="656320"/>
            </a:xfrm>
            <a:prstGeom prst="rect">
              <a:avLst/>
            </a:prstGeom>
          </p:spPr>
        </p:pic>
        <p:sp>
          <p:nvSpPr>
            <p:cNvPr id="88" name="Shape 284">
              <a:extLst>
                <a:ext uri="{FF2B5EF4-FFF2-40B4-BE49-F238E27FC236}">
                  <a16:creationId xmlns:a16="http://schemas.microsoft.com/office/drawing/2014/main" id="{BE96C690-3839-3044-AEA3-5318F68A3D84}"/>
                </a:ext>
              </a:extLst>
            </p:cNvPr>
            <p:cNvSpPr/>
            <p:nvPr/>
          </p:nvSpPr>
          <p:spPr>
            <a:xfrm>
              <a:off x="2072493" y="1766355"/>
              <a:ext cx="891397" cy="17066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defTabSz="685800">
                <a:defRPr sz="1800" b="0">
                  <a:solidFill>
                    <a:srgbClr val="000000"/>
                  </a:solidFill>
                </a:defRPr>
              </a:pPr>
              <a:r>
                <a:rPr lang="en-US" sz="700" b="0" dirty="0">
                  <a:solidFill>
                    <a:srgbClr val="000E5E"/>
                  </a:solidFill>
                  <a:latin typeface="Arial"/>
                </a:rPr>
                <a:t>ON PREMISE</a:t>
              </a:r>
              <a:endParaRPr sz="700" b="0" dirty="0">
                <a:solidFill>
                  <a:srgbClr val="000E5E"/>
                </a:solidFill>
                <a:latin typeface="Arial"/>
              </a:endParaRPr>
            </a:p>
          </p:txBody>
        </p:sp>
      </p:grpSp>
      <p:sp>
        <p:nvSpPr>
          <p:cNvPr id="97" name="Shape 63">
            <a:extLst>
              <a:ext uri="{FF2B5EF4-FFF2-40B4-BE49-F238E27FC236}">
                <a16:creationId xmlns:a16="http://schemas.microsoft.com/office/drawing/2014/main" id="{17FAD22A-BCE2-D04D-97FC-25CEF2B98892}"/>
              </a:ext>
            </a:extLst>
          </p:cNvPr>
          <p:cNvSpPr/>
          <p:nvPr/>
        </p:nvSpPr>
        <p:spPr>
          <a:xfrm>
            <a:off x="313573" y="1631108"/>
            <a:ext cx="597877" cy="246221"/>
          </a:xfrm>
          <a:prstGeom prst="rect">
            <a:avLst/>
          </a:prstGeom>
          <a:ln w="3175">
            <a:miter lim="400000"/>
          </a:ln>
          <a:extLst>
            <a:ext uri="{C572A759-6A51-4108-AA02-DFA0A04FC94B}">
              <ma14:wrappingTextBoxFlag xmlns:ma14="http://schemas.microsoft.com/office/mac/drawingml/2011/main" xmlns="" val="1"/>
            </a:ext>
          </a:extLst>
        </p:spPr>
        <p:txBody>
          <a:bodyPr wrap="square" lIns="0" tIns="0" rIns="0" bIns="0">
            <a:spAutoFit/>
          </a:bodyPr>
          <a:lstStyle>
            <a:lvl1pPr algn="l">
              <a:defRPr sz="1000" b="1">
                <a:solidFill>
                  <a:srgbClr val="4277BB"/>
                </a:solidFill>
                <a:latin typeface="Helvetica"/>
                <a:ea typeface="Helvetica"/>
                <a:cs typeface="Helvetica"/>
                <a:sym typeface="Helvetica"/>
              </a:defRPr>
            </a:lvl1pPr>
          </a:lstStyle>
          <a:p>
            <a:pPr defTabSz="685800">
              <a:defRPr sz="1800" b="0">
                <a:solidFill>
                  <a:srgbClr val="000000"/>
                </a:solidFill>
              </a:defRPr>
            </a:pPr>
            <a:r>
              <a:rPr sz="800" dirty="0"/>
              <a:t>PUBLIC </a:t>
            </a:r>
            <a:endParaRPr lang="en-US" sz="800" dirty="0"/>
          </a:p>
          <a:p>
            <a:pPr defTabSz="685800">
              <a:defRPr sz="1800" b="0">
                <a:solidFill>
                  <a:srgbClr val="000000"/>
                </a:solidFill>
              </a:defRPr>
            </a:pPr>
            <a:r>
              <a:rPr sz="800" dirty="0"/>
              <a:t>NETWORK</a:t>
            </a:r>
          </a:p>
        </p:txBody>
      </p:sp>
      <p:sp>
        <p:nvSpPr>
          <p:cNvPr id="98" name="Shape 64">
            <a:extLst>
              <a:ext uri="{FF2B5EF4-FFF2-40B4-BE49-F238E27FC236}">
                <a16:creationId xmlns:a16="http://schemas.microsoft.com/office/drawing/2014/main" id="{87B151A4-7569-4441-BCEC-2FE5910080B1}"/>
              </a:ext>
            </a:extLst>
          </p:cNvPr>
          <p:cNvSpPr/>
          <p:nvPr/>
        </p:nvSpPr>
        <p:spPr>
          <a:xfrm>
            <a:off x="2139121" y="1653799"/>
            <a:ext cx="598536" cy="246221"/>
          </a:xfrm>
          <a:prstGeom prst="rect">
            <a:avLst/>
          </a:prstGeom>
          <a:ln w="3175">
            <a:miter lim="400000"/>
          </a:ln>
          <a:extLst>
            <a:ext uri="{C572A759-6A51-4108-AA02-DFA0A04FC94B}">
              <ma14:wrappingTextBoxFlag xmlns:ma14="http://schemas.microsoft.com/office/mac/drawingml/2011/main" xmlns="" val="1"/>
            </a:ext>
          </a:extLst>
        </p:spPr>
        <p:txBody>
          <a:bodyPr wrap="square" lIns="0" tIns="0" rIns="0" bIns="0">
            <a:spAutoFit/>
          </a:bodyPr>
          <a:lstStyle>
            <a:lvl1pPr algn="l">
              <a:defRPr sz="1000" b="1">
                <a:solidFill>
                  <a:srgbClr val="4277BB"/>
                </a:solidFill>
                <a:latin typeface="Helvetica"/>
                <a:ea typeface="Helvetica"/>
                <a:cs typeface="Helvetica"/>
                <a:sym typeface="Helvetica"/>
              </a:defRPr>
            </a:lvl1pPr>
          </a:lstStyle>
          <a:p>
            <a:pPr defTabSz="685800">
              <a:defRPr sz="1800" b="0">
                <a:solidFill>
                  <a:srgbClr val="000000"/>
                </a:solidFill>
              </a:defRPr>
            </a:pPr>
            <a:r>
              <a:rPr sz="800" dirty="0"/>
              <a:t>CLOUD </a:t>
            </a:r>
            <a:endParaRPr lang="en-US" sz="800" dirty="0"/>
          </a:p>
          <a:p>
            <a:pPr defTabSz="685800">
              <a:defRPr sz="1800" b="0">
                <a:solidFill>
                  <a:srgbClr val="000000"/>
                </a:solidFill>
              </a:defRPr>
            </a:pPr>
            <a:r>
              <a:rPr sz="800" dirty="0"/>
              <a:t>NETWORK</a:t>
            </a:r>
          </a:p>
        </p:txBody>
      </p:sp>
      <p:sp>
        <p:nvSpPr>
          <p:cNvPr id="99" name="Shape 65">
            <a:extLst>
              <a:ext uri="{FF2B5EF4-FFF2-40B4-BE49-F238E27FC236}">
                <a16:creationId xmlns:a16="http://schemas.microsoft.com/office/drawing/2014/main" id="{1EA0D3E0-6924-1C4A-BD77-E8592E5D0B85}"/>
              </a:ext>
            </a:extLst>
          </p:cNvPr>
          <p:cNvSpPr/>
          <p:nvPr/>
        </p:nvSpPr>
        <p:spPr>
          <a:xfrm>
            <a:off x="6988630" y="1653799"/>
            <a:ext cx="751404" cy="246221"/>
          </a:xfrm>
          <a:prstGeom prst="rect">
            <a:avLst/>
          </a:prstGeom>
          <a:ln w="3175">
            <a:miter lim="400000"/>
          </a:ln>
          <a:extLst>
            <a:ext uri="{C572A759-6A51-4108-AA02-DFA0A04FC94B}">
              <ma14:wrappingTextBoxFlag xmlns:ma14="http://schemas.microsoft.com/office/mac/drawingml/2011/main" xmlns="" val="1"/>
            </a:ext>
          </a:extLst>
        </p:spPr>
        <p:txBody>
          <a:bodyPr wrap="square" lIns="0" tIns="0" rIns="0" bIns="0">
            <a:spAutoFit/>
          </a:bodyPr>
          <a:lstStyle>
            <a:lvl1pPr algn="l">
              <a:defRPr sz="1000" b="1">
                <a:solidFill>
                  <a:srgbClr val="4277BB"/>
                </a:solidFill>
                <a:latin typeface="Helvetica"/>
                <a:ea typeface="Helvetica"/>
                <a:cs typeface="Helvetica"/>
                <a:sym typeface="Helvetica"/>
              </a:defRPr>
            </a:lvl1pPr>
          </a:lstStyle>
          <a:p>
            <a:pPr defTabSz="685800">
              <a:defRPr sz="1800" b="0">
                <a:solidFill>
                  <a:srgbClr val="000000"/>
                </a:solidFill>
              </a:defRPr>
            </a:pPr>
            <a:r>
              <a:rPr sz="800" dirty="0"/>
              <a:t>ENTERPRISE </a:t>
            </a:r>
            <a:endParaRPr lang="en-US" sz="800" dirty="0"/>
          </a:p>
          <a:p>
            <a:pPr defTabSz="685800">
              <a:defRPr sz="1800" b="0">
                <a:solidFill>
                  <a:srgbClr val="000000"/>
                </a:solidFill>
              </a:defRPr>
            </a:pPr>
            <a:r>
              <a:rPr sz="800" dirty="0"/>
              <a:t>NETWORK</a:t>
            </a:r>
          </a:p>
        </p:txBody>
      </p:sp>
      <p:sp>
        <p:nvSpPr>
          <p:cNvPr id="100" name="Shape 62">
            <a:extLst>
              <a:ext uri="{FF2B5EF4-FFF2-40B4-BE49-F238E27FC236}">
                <a16:creationId xmlns:a16="http://schemas.microsoft.com/office/drawing/2014/main" id="{7E859415-83E2-5E4F-83BA-3BBF02DD450E}"/>
              </a:ext>
            </a:extLst>
          </p:cNvPr>
          <p:cNvSpPr/>
          <p:nvPr/>
        </p:nvSpPr>
        <p:spPr>
          <a:xfrm flipV="1">
            <a:off x="1333298" y="1604264"/>
            <a:ext cx="0" cy="4302163"/>
          </a:xfrm>
          <a:prstGeom prst="line">
            <a:avLst/>
          </a:prstGeom>
          <a:ln w="3175">
            <a:solidFill>
              <a:srgbClr val="4277BB"/>
            </a:solidFill>
            <a:miter lim="400000"/>
          </a:ln>
        </p:spPr>
        <p:txBody>
          <a:bodyPr lIns="0" tIns="0" rIns="0" bIns="0" anchor="ctr"/>
          <a:lstStyle/>
          <a:p>
            <a:pPr defTabSz="685800">
              <a:defRPr sz="1800"/>
            </a:pPr>
            <a:endParaRPr>
              <a:solidFill>
                <a:srgbClr val="000000"/>
              </a:solidFill>
              <a:latin typeface="Arial"/>
            </a:endParaRPr>
          </a:p>
        </p:txBody>
      </p:sp>
      <p:sp>
        <p:nvSpPr>
          <p:cNvPr id="101" name="Shape 66">
            <a:extLst>
              <a:ext uri="{FF2B5EF4-FFF2-40B4-BE49-F238E27FC236}">
                <a16:creationId xmlns:a16="http://schemas.microsoft.com/office/drawing/2014/main" id="{EA8B9626-720F-B94C-BEBE-4D2F331A2EA8}"/>
              </a:ext>
            </a:extLst>
          </p:cNvPr>
          <p:cNvSpPr/>
          <p:nvPr/>
        </p:nvSpPr>
        <p:spPr>
          <a:xfrm flipV="1">
            <a:off x="6761964" y="1564465"/>
            <a:ext cx="0" cy="4314285"/>
          </a:xfrm>
          <a:prstGeom prst="line">
            <a:avLst/>
          </a:prstGeom>
          <a:ln w="3175">
            <a:solidFill>
              <a:srgbClr val="4277BB"/>
            </a:solidFill>
            <a:miter lim="400000"/>
          </a:ln>
        </p:spPr>
        <p:txBody>
          <a:bodyPr lIns="0" tIns="0" rIns="0" bIns="0" anchor="ctr"/>
          <a:lstStyle/>
          <a:p>
            <a:pPr defTabSz="685800">
              <a:defRPr sz="1800"/>
            </a:pPr>
            <a:endParaRPr>
              <a:solidFill>
                <a:srgbClr val="000000"/>
              </a:solidFill>
              <a:latin typeface="Arial"/>
            </a:endParaRPr>
          </a:p>
        </p:txBody>
      </p:sp>
      <p:sp>
        <p:nvSpPr>
          <p:cNvPr id="102" name="Shape 66">
            <a:extLst>
              <a:ext uri="{FF2B5EF4-FFF2-40B4-BE49-F238E27FC236}">
                <a16:creationId xmlns:a16="http://schemas.microsoft.com/office/drawing/2014/main" id="{500D3DF4-099C-064B-BD6C-277C5B5773E7}"/>
              </a:ext>
            </a:extLst>
          </p:cNvPr>
          <p:cNvSpPr/>
          <p:nvPr/>
        </p:nvSpPr>
        <p:spPr>
          <a:xfrm flipV="1">
            <a:off x="7941364" y="1024498"/>
            <a:ext cx="10699" cy="4903236"/>
          </a:xfrm>
          <a:prstGeom prst="line">
            <a:avLst/>
          </a:prstGeom>
          <a:ln w="3175">
            <a:solidFill>
              <a:srgbClr val="4277BB"/>
            </a:solidFill>
            <a:miter lim="400000"/>
          </a:ln>
        </p:spPr>
        <p:txBody>
          <a:bodyPr lIns="0" tIns="0" rIns="0" bIns="0" anchor="ctr"/>
          <a:lstStyle/>
          <a:p>
            <a:pPr defTabSz="685800">
              <a:defRPr sz="1800"/>
            </a:pPr>
            <a:endParaRPr>
              <a:solidFill>
                <a:srgbClr val="000000"/>
              </a:solidFill>
              <a:latin typeface="Arial"/>
            </a:endParaRPr>
          </a:p>
        </p:txBody>
      </p:sp>
      <p:sp>
        <p:nvSpPr>
          <p:cNvPr id="210" name="Rounded Rectangle 209">
            <a:extLst>
              <a:ext uri="{FF2B5EF4-FFF2-40B4-BE49-F238E27FC236}">
                <a16:creationId xmlns:a16="http://schemas.microsoft.com/office/drawing/2014/main" id="{7F3322F3-853C-9844-BE75-1292D770E720}"/>
              </a:ext>
            </a:extLst>
          </p:cNvPr>
          <p:cNvSpPr/>
          <p:nvPr/>
        </p:nvSpPr>
        <p:spPr>
          <a:xfrm>
            <a:off x="2984088" y="2926084"/>
            <a:ext cx="1117409" cy="834883"/>
          </a:xfrm>
          <a:prstGeom prst="roundRect">
            <a:avLst>
              <a:gd name="adj" fmla="val 9818"/>
            </a:avLst>
          </a:prstGeom>
          <a:noFill/>
          <a:ln w="6350">
            <a:solidFill>
              <a:srgbClr val="FF0000"/>
            </a:solidFill>
            <a:prstDash val="solid"/>
          </a:ln>
          <a:effectLst/>
        </p:spPr>
        <p:style>
          <a:lnRef idx="1">
            <a:schemeClr val="accent1"/>
          </a:lnRef>
          <a:fillRef idx="3">
            <a:schemeClr val="accent1"/>
          </a:fillRef>
          <a:effectRef idx="2">
            <a:schemeClr val="accent1"/>
          </a:effectRef>
          <a:fontRef idx="minor">
            <a:schemeClr val="lt1"/>
          </a:fontRef>
        </p:style>
        <p:txBody>
          <a:bodyPr bIns="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r">
              <a:defRPr/>
            </a:pPr>
            <a:r>
              <a:rPr lang="en-US" sz="600" dirty="0">
                <a:solidFill>
                  <a:srgbClr val="000E5E"/>
                </a:solidFill>
                <a:latin typeface="Arial"/>
                <a:cs typeface="Arial"/>
              </a:rPr>
              <a:t>Subnet 1</a:t>
            </a:r>
          </a:p>
          <a:p>
            <a:pPr algn="r">
              <a:defRPr/>
            </a:pPr>
            <a:r>
              <a:rPr lang="en-US" sz="600" dirty="0">
                <a:solidFill>
                  <a:srgbClr val="000E5E"/>
                </a:solidFill>
                <a:latin typeface="Arial"/>
                <a:cs typeface="Arial"/>
              </a:rPr>
              <a:t>10.0.1.0/24</a:t>
            </a:r>
          </a:p>
        </p:txBody>
      </p:sp>
      <p:sp>
        <p:nvSpPr>
          <p:cNvPr id="212" name="Rounded Rectangle 211">
            <a:extLst>
              <a:ext uri="{FF2B5EF4-FFF2-40B4-BE49-F238E27FC236}">
                <a16:creationId xmlns:a16="http://schemas.microsoft.com/office/drawing/2014/main" id="{CBA7BF4C-FF2B-E140-9987-45ADA15AF893}"/>
              </a:ext>
            </a:extLst>
          </p:cNvPr>
          <p:cNvSpPr/>
          <p:nvPr/>
        </p:nvSpPr>
        <p:spPr>
          <a:xfrm>
            <a:off x="2990206" y="3922287"/>
            <a:ext cx="1117409" cy="846758"/>
          </a:xfrm>
          <a:prstGeom prst="roundRect">
            <a:avLst>
              <a:gd name="adj" fmla="val 9818"/>
            </a:avLst>
          </a:prstGeom>
          <a:noFill/>
          <a:ln w="6350">
            <a:solidFill>
              <a:srgbClr val="FF0000"/>
            </a:solidFill>
            <a:prstDash val="solid"/>
          </a:ln>
          <a:effectLst/>
        </p:spPr>
        <p:style>
          <a:lnRef idx="1">
            <a:schemeClr val="accent1"/>
          </a:lnRef>
          <a:fillRef idx="3">
            <a:schemeClr val="accent1"/>
          </a:fillRef>
          <a:effectRef idx="2">
            <a:schemeClr val="accent1"/>
          </a:effectRef>
          <a:fontRef idx="minor">
            <a:schemeClr val="lt1"/>
          </a:fontRef>
        </p:style>
        <p:txBody>
          <a:bodyPr bIns="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r">
              <a:defRPr/>
            </a:pPr>
            <a:r>
              <a:rPr lang="en-US" sz="600" dirty="0">
                <a:solidFill>
                  <a:srgbClr val="000E5E"/>
                </a:solidFill>
                <a:latin typeface="Arial"/>
                <a:cs typeface="Arial"/>
              </a:rPr>
              <a:t>Subnet 2</a:t>
            </a:r>
          </a:p>
          <a:p>
            <a:pPr algn="r">
              <a:defRPr/>
            </a:pPr>
            <a:r>
              <a:rPr lang="en-US" sz="600" dirty="0">
                <a:solidFill>
                  <a:srgbClr val="000E5E"/>
                </a:solidFill>
                <a:latin typeface="Arial"/>
                <a:cs typeface="Arial"/>
              </a:rPr>
              <a:t>10.0.2.0/24</a:t>
            </a:r>
          </a:p>
        </p:txBody>
      </p:sp>
      <p:sp>
        <p:nvSpPr>
          <p:cNvPr id="267" name="Rounded Rectangle 266">
            <a:extLst>
              <a:ext uri="{FF2B5EF4-FFF2-40B4-BE49-F238E27FC236}">
                <a16:creationId xmlns:a16="http://schemas.microsoft.com/office/drawing/2014/main" id="{F382498C-C694-DA4B-A4E2-83F73BA04ABA}"/>
              </a:ext>
            </a:extLst>
          </p:cNvPr>
          <p:cNvSpPr/>
          <p:nvPr/>
        </p:nvSpPr>
        <p:spPr>
          <a:xfrm>
            <a:off x="4758956" y="2926084"/>
            <a:ext cx="1117409" cy="844508"/>
          </a:xfrm>
          <a:prstGeom prst="roundRect">
            <a:avLst>
              <a:gd name="adj" fmla="val 9818"/>
            </a:avLst>
          </a:prstGeom>
          <a:noFill/>
          <a:ln w="6350">
            <a:solidFill>
              <a:srgbClr val="FF0000"/>
            </a:solidFill>
            <a:prstDash val="solid"/>
          </a:ln>
          <a:effectLst/>
        </p:spPr>
        <p:style>
          <a:lnRef idx="1">
            <a:schemeClr val="accent1"/>
          </a:lnRef>
          <a:fillRef idx="3">
            <a:schemeClr val="accent1"/>
          </a:fillRef>
          <a:effectRef idx="2">
            <a:schemeClr val="accent1"/>
          </a:effectRef>
          <a:fontRef idx="minor">
            <a:schemeClr val="lt1"/>
          </a:fontRef>
        </p:style>
        <p:txBody>
          <a:bodyPr bIns="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r">
              <a:defRPr/>
            </a:pPr>
            <a:r>
              <a:rPr lang="en-US" sz="600" dirty="0">
                <a:solidFill>
                  <a:srgbClr val="000E5E"/>
                </a:solidFill>
                <a:latin typeface="Arial"/>
                <a:cs typeface="Arial"/>
              </a:rPr>
              <a:t>Subnet 3</a:t>
            </a:r>
          </a:p>
          <a:p>
            <a:pPr algn="r">
              <a:defRPr/>
            </a:pPr>
            <a:r>
              <a:rPr lang="en-US" sz="600" dirty="0">
                <a:solidFill>
                  <a:srgbClr val="000E5E"/>
                </a:solidFill>
                <a:latin typeface="Arial"/>
                <a:cs typeface="Arial"/>
              </a:rPr>
              <a:t>10.0.3.0/24</a:t>
            </a:r>
          </a:p>
        </p:txBody>
      </p:sp>
      <p:sp>
        <p:nvSpPr>
          <p:cNvPr id="278" name="Rounded Rectangle 277">
            <a:extLst>
              <a:ext uri="{FF2B5EF4-FFF2-40B4-BE49-F238E27FC236}">
                <a16:creationId xmlns:a16="http://schemas.microsoft.com/office/drawing/2014/main" id="{8AB8C949-AA10-4947-B61E-BC2515478CD9}"/>
              </a:ext>
            </a:extLst>
          </p:cNvPr>
          <p:cNvSpPr/>
          <p:nvPr/>
        </p:nvSpPr>
        <p:spPr>
          <a:xfrm>
            <a:off x="4757289" y="3933851"/>
            <a:ext cx="1117409" cy="834851"/>
          </a:xfrm>
          <a:prstGeom prst="roundRect">
            <a:avLst>
              <a:gd name="adj" fmla="val 9818"/>
            </a:avLst>
          </a:prstGeom>
          <a:noFill/>
          <a:ln w="6350">
            <a:solidFill>
              <a:srgbClr val="FF0000"/>
            </a:solidFill>
            <a:prstDash val="solid"/>
          </a:ln>
          <a:effectLst/>
        </p:spPr>
        <p:style>
          <a:lnRef idx="1">
            <a:schemeClr val="accent1"/>
          </a:lnRef>
          <a:fillRef idx="3">
            <a:schemeClr val="accent1"/>
          </a:fillRef>
          <a:effectRef idx="2">
            <a:schemeClr val="accent1"/>
          </a:effectRef>
          <a:fontRef idx="minor">
            <a:schemeClr val="lt1"/>
          </a:fontRef>
        </p:style>
        <p:txBody>
          <a:bodyPr bIns="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r">
              <a:defRPr/>
            </a:pPr>
            <a:r>
              <a:rPr lang="en-US" sz="600" dirty="0">
                <a:solidFill>
                  <a:srgbClr val="000E5E"/>
                </a:solidFill>
                <a:latin typeface="Arial"/>
                <a:cs typeface="Arial"/>
              </a:rPr>
              <a:t>Subnet 4</a:t>
            </a:r>
          </a:p>
          <a:p>
            <a:pPr algn="r">
              <a:defRPr/>
            </a:pPr>
            <a:r>
              <a:rPr lang="en-US" sz="600" dirty="0">
                <a:solidFill>
                  <a:srgbClr val="000E5E"/>
                </a:solidFill>
                <a:latin typeface="Arial"/>
                <a:cs typeface="Arial"/>
              </a:rPr>
              <a:t>10.0.4.0/24</a:t>
            </a:r>
          </a:p>
        </p:txBody>
      </p:sp>
      <p:grpSp>
        <p:nvGrpSpPr>
          <p:cNvPr id="289" name="Group 288">
            <a:extLst>
              <a:ext uri="{FF2B5EF4-FFF2-40B4-BE49-F238E27FC236}">
                <a16:creationId xmlns:a16="http://schemas.microsoft.com/office/drawing/2014/main" id="{15C7BFDB-55DE-4440-A5A7-9970386FE48B}"/>
              </a:ext>
            </a:extLst>
          </p:cNvPr>
          <p:cNvGrpSpPr/>
          <p:nvPr/>
        </p:nvGrpSpPr>
        <p:grpSpPr>
          <a:xfrm>
            <a:off x="3655338" y="4134346"/>
            <a:ext cx="357574" cy="331410"/>
            <a:chOff x="4497040" y="6251014"/>
            <a:chExt cx="751661" cy="692611"/>
          </a:xfrm>
        </p:grpSpPr>
        <p:grpSp>
          <p:nvGrpSpPr>
            <p:cNvPr id="290" name="Group 289">
              <a:extLst>
                <a:ext uri="{FF2B5EF4-FFF2-40B4-BE49-F238E27FC236}">
                  <a16:creationId xmlns:a16="http://schemas.microsoft.com/office/drawing/2014/main" id="{AEA906FA-2B9C-BB48-8988-97A35B8ED889}"/>
                </a:ext>
              </a:extLst>
            </p:cNvPr>
            <p:cNvGrpSpPr/>
            <p:nvPr/>
          </p:nvGrpSpPr>
          <p:grpSpPr>
            <a:xfrm>
              <a:off x="4497040" y="6251014"/>
              <a:ext cx="751661" cy="692611"/>
              <a:chOff x="5325364" y="6125604"/>
              <a:chExt cx="751661" cy="692611"/>
            </a:xfrm>
          </p:grpSpPr>
          <p:sp>
            <p:nvSpPr>
              <p:cNvPr id="292" name="Shape 252">
                <a:extLst>
                  <a:ext uri="{FF2B5EF4-FFF2-40B4-BE49-F238E27FC236}">
                    <a16:creationId xmlns:a16="http://schemas.microsoft.com/office/drawing/2014/main" id="{3C8A0E92-3C4F-D143-836F-4B1BBF04EC68}"/>
                  </a:ext>
                </a:extLst>
              </p:cNvPr>
              <p:cNvSpPr/>
              <p:nvPr/>
            </p:nvSpPr>
            <p:spPr>
              <a:xfrm>
                <a:off x="5325364" y="6125604"/>
                <a:ext cx="751661" cy="69261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defTabSz="685800">
                  <a:defRPr sz="1800">
                    <a:solidFill>
                      <a:srgbClr val="FFFFFF"/>
                    </a:solidFill>
                  </a:defRPr>
                </a:pPr>
                <a:endParaRPr>
                  <a:solidFill>
                    <a:srgbClr val="FFFFFF"/>
                  </a:solidFill>
                  <a:latin typeface="Arial"/>
                </a:endParaRPr>
              </a:p>
            </p:txBody>
          </p:sp>
          <p:pic>
            <p:nvPicPr>
              <p:cNvPr id="293" name="Picture 292">
                <a:extLst>
                  <a:ext uri="{FF2B5EF4-FFF2-40B4-BE49-F238E27FC236}">
                    <a16:creationId xmlns:a16="http://schemas.microsoft.com/office/drawing/2014/main" id="{2C9FBB33-88EE-3C45-98FC-1F78D723B42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64838" y="6243315"/>
                <a:ext cx="457200" cy="457200"/>
              </a:xfrm>
              <a:prstGeom prst="rect">
                <a:avLst/>
              </a:prstGeom>
            </p:spPr>
          </p:pic>
        </p:grpSp>
        <p:cxnSp>
          <p:nvCxnSpPr>
            <p:cNvPr id="291" name="Straight Arrow Connector 290">
              <a:extLst>
                <a:ext uri="{FF2B5EF4-FFF2-40B4-BE49-F238E27FC236}">
                  <a16:creationId xmlns:a16="http://schemas.microsoft.com/office/drawing/2014/main" id="{CE04D36E-D2BD-9949-881A-5DA20EF35137}"/>
                </a:ext>
              </a:extLst>
            </p:cNvPr>
            <p:cNvCxnSpPr>
              <a:cxnSpLocks/>
            </p:cNvCxnSpPr>
            <p:nvPr/>
          </p:nvCxnSpPr>
          <p:spPr>
            <a:xfrm flipV="1">
              <a:off x="4872869" y="6452574"/>
              <a:ext cx="0" cy="302577"/>
            </a:xfrm>
            <a:prstGeom prst="straightConnector1">
              <a:avLst/>
            </a:prstGeom>
            <a:noFill/>
            <a:ln w="41275" cap="flat">
              <a:solidFill>
                <a:srgbClr val="8DC53F"/>
              </a:solidFill>
              <a:prstDash val="solid"/>
              <a:miter lim="400000"/>
              <a:headEnd type="none"/>
              <a:tailEnd type="arrow" w="med" len="sm"/>
            </a:ln>
            <a:effectLst/>
          </p:spPr>
          <p:style>
            <a:lnRef idx="0">
              <a:scrgbClr r="0" g="0" b="0"/>
            </a:lnRef>
            <a:fillRef idx="0">
              <a:scrgbClr r="0" g="0" b="0"/>
            </a:fillRef>
            <a:effectRef idx="0">
              <a:scrgbClr r="0" g="0" b="0"/>
            </a:effectRef>
            <a:fontRef idx="none"/>
          </p:style>
        </p:cxnSp>
      </p:grpSp>
      <p:pic>
        <p:nvPicPr>
          <p:cNvPr id="80" name="Picture 79">
            <a:extLst>
              <a:ext uri="{FF2B5EF4-FFF2-40B4-BE49-F238E27FC236}">
                <a16:creationId xmlns:a16="http://schemas.microsoft.com/office/drawing/2014/main" id="{151E4D6D-320A-E94A-BDC6-247658255EC6}"/>
              </a:ext>
            </a:extLst>
          </p:cNvPr>
          <p:cNvPicPr>
            <a:picLocks noChangeAspect="1"/>
          </p:cNvPicPr>
          <p:nvPr/>
        </p:nvPicPr>
        <p:blipFill>
          <a:blip r:embed="rId6"/>
          <a:stretch>
            <a:fillRect/>
          </a:stretch>
        </p:blipFill>
        <p:spPr>
          <a:xfrm>
            <a:off x="4736253" y="2822441"/>
            <a:ext cx="176406" cy="243728"/>
          </a:xfrm>
          <a:prstGeom prst="rect">
            <a:avLst/>
          </a:prstGeom>
        </p:spPr>
      </p:pic>
      <p:pic>
        <p:nvPicPr>
          <p:cNvPr id="81" name="Picture 80">
            <a:extLst>
              <a:ext uri="{FF2B5EF4-FFF2-40B4-BE49-F238E27FC236}">
                <a16:creationId xmlns:a16="http://schemas.microsoft.com/office/drawing/2014/main" id="{69492BD3-3FC2-5444-8D93-CFCF54CECA33}"/>
              </a:ext>
            </a:extLst>
          </p:cNvPr>
          <p:cNvPicPr>
            <a:picLocks noChangeAspect="1"/>
          </p:cNvPicPr>
          <p:nvPr/>
        </p:nvPicPr>
        <p:blipFill>
          <a:blip r:embed="rId6"/>
          <a:stretch>
            <a:fillRect/>
          </a:stretch>
        </p:blipFill>
        <p:spPr>
          <a:xfrm>
            <a:off x="2957290" y="2815718"/>
            <a:ext cx="176406" cy="243728"/>
          </a:xfrm>
          <a:prstGeom prst="rect">
            <a:avLst/>
          </a:prstGeom>
        </p:spPr>
      </p:pic>
      <p:pic>
        <p:nvPicPr>
          <p:cNvPr id="89" name="Picture 88">
            <a:extLst>
              <a:ext uri="{FF2B5EF4-FFF2-40B4-BE49-F238E27FC236}">
                <a16:creationId xmlns:a16="http://schemas.microsoft.com/office/drawing/2014/main" id="{D19B8EBE-BB4B-D84C-883A-690F5002C6FC}"/>
              </a:ext>
            </a:extLst>
          </p:cNvPr>
          <p:cNvPicPr>
            <a:picLocks noChangeAspect="1"/>
          </p:cNvPicPr>
          <p:nvPr/>
        </p:nvPicPr>
        <p:blipFill>
          <a:blip r:embed="rId6"/>
          <a:stretch>
            <a:fillRect/>
          </a:stretch>
        </p:blipFill>
        <p:spPr>
          <a:xfrm>
            <a:off x="2984087" y="3796419"/>
            <a:ext cx="176406" cy="243728"/>
          </a:xfrm>
          <a:prstGeom prst="rect">
            <a:avLst/>
          </a:prstGeom>
        </p:spPr>
      </p:pic>
      <p:pic>
        <p:nvPicPr>
          <p:cNvPr id="90" name="Picture 89">
            <a:extLst>
              <a:ext uri="{FF2B5EF4-FFF2-40B4-BE49-F238E27FC236}">
                <a16:creationId xmlns:a16="http://schemas.microsoft.com/office/drawing/2014/main" id="{D864B9A1-3866-194C-881D-EFB45F0C2A50}"/>
              </a:ext>
            </a:extLst>
          </p:cNvPr>
          <p:cNvPicPr>
            <a:picLocks noChangeAspect="1"/>
          </p:cNvPicPr>
          <p:nvPr/>
        </p:nvPicPr>
        <p:blipFill>
          <a:blip r:embed="rId6"/>
          <a:stretch>
            <a:fillRect/>
          </a:stretch>
        </p:blipFill>
        <p:spPr>
          <a:xfrm>
            <a:off x="4751977" y="3814720"/>
            <a:ext cx="176406" cy="243728"/>
          </a:xfrm>
          <a:prstGeom prst="rect">
            <a:avLst/>
          </a:prstGeom>
        </p:spPr>
      </p:pic>
      <p:sp>
        <p:nvSpPr>
          <p:cNvPr id="93" name="Rounded Rectangle 92">
            <a:extLst>
              <a:ext uri="{FF2B5EF4-FFF2-40B4-BE49-F238E27FC236}">
                <a16:creationId xmlns:a16="http://schemas.microsoft.com/office/drawing/2014/main" id="{EC183130-CA45-0940-8BB9-54A5493C3E44}"/>
              </a:ext>
            </a:extLst>
          </p:cNvPr>
          <p:cNvSpPr/>
          <p:nvPr/>
        </p:nvSpPr>
        <p:spPr>
          <a:xfrm>
            <a:off x="3066981" y="4075005"/>
            <a:ext cx="2719983" cy="444139"/>
          </a:xfrm>
          <a:prstGeom prst="roundRect">
            <a:avLst>
              <a:gd name="adj" fmla="val 9818"/>
            </a:avLst>
          </a:prstGeom>
          <a:noFill/>
          <a:ln w="19050">
            <a:solidFill>
              <a:srgbClr val="FF0000"/>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defRPr/>
            </a:pPr>
            <a:endParaRPr lang="en-US" sz="1191" dirty="0">
              <a:solidFill>
                <a:srgbClr val="000E5E"/>
              </a:solidFill>
              <a:latin typeface="Helvetica Neue"/>
              <a:cs typeface="Helvetica Neue"/>
            </a:endParaRPr>
          </a:p>
        </p:txBody>
      </p:sp>
      <p:grpSp>
        <p:nvGrpSpPr>
          <p:cNvPr id="96" name="Group 95">
            <a:extLst>
              <a:ext uri="{FF2B5EF4-FFF2-40B4-BE49-F238E27FC236}">
                <a16:creationId xmlns:a16="http://schemas.microsoft.com/office/drawing/2014/main" id="{8CB9BEA5-D4F6-0449-A73D-493FC72F074D}"/>
              </a:ext>
            </a:extLst>
          </p:cNvPr>
          <p:cNvGrpSpPr/>
          <p:nvPr/>
        </p:nvGrpSpPr>
        <p:grpSpPr>
          <a:xfrm>
            <a:off x="3123698" y="3108053"/>
            <a:ext cx="357574" cy="331410"/>
            <a:chOff x="4497040" y="6251014"/>
            <a:chExt cx="751661" cy="692611"/>
          </a:xfrm>
        </p:grpSpPr>
        <p:grpSp>
          <p:nvGrpSpPr>
            <p:cNvPr id="103" name="Group 102">
              <a:extLst>
                <a:ext uri="{FF2B5EF4-FFF2-40B4-BE49-F238E27FC236}">
                  <a16:creationId xmlns:a16="http://schemas.microsoft.com/office/drawing/2014/main" id="{D1975EBD-73A1-0B4F-A684-FACB44788DB6}"/>
                </a:ext>
              </a:extLst>
            </p:cNvPr>
            <p:cNvGrpSpPr/>
            <p:nvPr/>
          </p:nvGrpSpPr>
          <p:grpSpPr>
            <a:xfrm>
              <a:off x="4497040" y="6251014"/>
              <a:ext cx="751661" cy="692611"/>
              <a:chOff x="5325364" y="6125604"/>
              <a:chExt cx="751661" cy="692611"/>
            </a:xfrm>
          </p:grpSpPr>
          <p:sp>
            <p:nvSpPr>
              <p:cNvPr id="105" name="Shape 252">
                <a:extLst>
                  <a:ext uri="{FF2B5EF4-FFF2-40B4-BE49-F238E27FC236}">
                    <a16:creationId xmlns:a16="http://schemas.microsoft.com/office/drawing/2014/main" id="{ACCCF56A-1808-0847-8FD6-54D657AB948E}"/>
                  </a:ext>
                </a:extLst>
              </p:cNvPr>
              <p:cNvSpPr/>
              <p:nvPr/>
            </p:nvSpPr>
            <p:spPr>
              <a:xfrm>
                <a:off x="5325364" y="6125604"/>
                <a:ext cx="751661" cy="69261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defTabSz="685800">
                  <a:defRPr sz="1800">
                    <a:solidFill>
                      <a:srgbClr val="FFFFFF"/>
                    </a:solidFill>
                  </a:defRPr>
                </a:pPr>
                <a:endParaRPr>
                  <a:solidFill>
                    <a:srgbClr val="FFFFFF"/>
                  </a:solidFill>
                  <a:latin typeface="Arial"/>
                </a:endParaRPr>
              </a:p>
            </p:txBody>
          </p:sp>
          <p:pic>
            <p:nvPicPr>
              <p:cNvPr id="106" name="Picture 105">
                <a:extLst>
                  <a:ext uri="{FF2B5EF4-FFF2-40B4-BE49-F238E27FC236}">
                    <a16:creationId xmlns:a16="http://schemas.microsoft.com/office/drawing/2014/main" id="{7CC9314F-8EB1-CD40-97AB-BD5C95948C9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64838" y="6243315"/>
                <a:ext cx="457200" cy="457200"/>
              </a:xfrm>
              <a:prstGeom prst="rect">
                <a:avLst/>
              </a:prstGeom>
            </p:spPr>
          </p:pic>
        </p:grpSp>
        <p:cxnSp>
          <p:nvCxnSpPr>
            <p:cNvPr id="104" name="Straight Arrow Connector 103">
              <a:extLst>
                <a:ext uri="{FF2B5EF4-FFF2-40B4-BE49-F238E27FC236}">
                  <a16:creationId xmlns:a16="http://schemas.microsoft.com/office/drawing/2014/main" id="{79898A3B-EFB5-0D49-9694-C812A91AA428}"/>
                </a:ext>
              </a:extLst>
            </p:cNvPr>
            <p:cNvCxnSpPr>
              <a:cxnSpLocks/>
            </p:cNvCxnSpPr>
            <p:nvPr/>
          </p:nvCxnSpPr>
          <p:spPr>
            <a:xfrm flipV="1">
              <a:off x="4872869" y="6452574"/>
              <a:ext cx="0" cy="302577"/>
            </a:xfrm>
            <a:prstGeom prst="straightConnector1">
              <a:avLst/>
            </a:prstGeom>
            <a:noFill/>
            <a:ln w="41275" cap="flat">
              <a:solidFill>
                <a:srgbClr val="8DC53F"/>
              </a:solidFill>
              <a:prstDash val="solid"/>
              <a:miter lim="400000"/>
              <a:headEnd type="none"/>
              <a:tailEnd type="arrow" w="med" len="sm"/>
            </a:ln>
            <a:effectLst/>
          </p:spPr>
          <p:style>
            <a:lnRef idx="0">
              <a:scrgbClr r="0" g="0" b="0"/>
            </a:lnRef>
            <a:fillRef idx="0">
              <a:scrgbClr r="0" g="0" b="0"/>
            </a:fillRef>
            <a:effectRef idx="0">
              <a:scrgbClr r="0" g="0" b="0"/>
            </a:effectRef>
            <a:fontRef idx="none"/>
          </p:style>
        </p:cxnSp>
      </p:grpSp>
      <p:grpSp>
        <p:nvGrpSpPr>
          <p:cNvPr id="107" name="Group 106">
            <a:extLst>
              <a:ext uri="{FF2B5EF4-FFF2-40B4-BE49-F238E27FC236}">
                <a16:creationId xmlns:a16="http://schemas.microsoft.com/office/drawing/2014/main" id="{C468EA55-4723-2B4A-8756-CF137A827E36}"/>
              </a:ext>
            </a:extLst>
          </p:cNvPr>
          <p:cNvGrpSpPr/>
          <p:nvPr/>
        </p:nvGrpSpPr>
        <p:grpSpPr>
          <a:xfrm>
            <a:off x="3608242" y="3106626"/>
            <a:ext cx="357574" cy="331410"/>
            <a:chOff x="4497040" y="6251014"/>
            <a:chExt cx="751661" cy="692611"/>
          </a:xfrm>
        </p:grpSpPr>
        <p:grpSp>
          <p:nvGrpSpPr>
            <p:cNvPr id="108" name="Group 107">
              <a:extLst>
                <a:ext uri="{FF2B5EF4-FFF2-40B4-BE49-F238E27FC236}">
                  <a16:creationId xmlns:a16="http://schemas.microsoft.com/office/drawing/2014/main" id="{356AE339-B190-814A-841B-AE33895EABCD}"/>
                </a:ext>
              </a:extLst>
            </p:cNvPr>
            <p:cNvGrpSpPr/>
            <p:nvPr/>
          </p:nvGrpSpPr>
          <p:grpSpPr>
            <a:xfrm>
              <a:off x="4497040" y="6251014"/>
              <a:ext cx="751661" cy="692611"/>
              <a:chOff x="5325364" y="6125604"/>
              <a:chExt cx="751661" cy="692611"/>
            </a:xfrm>
          </p:grpSpPr>
          <p:sp>
            <p:nvSpPr>
              <p:cNvPr id="110" name="Shape 252">
                <a:extLst>
                  <a:ext uri="{FF2B5EF4-FFF2-40B4-BE49-F238E27FC236}">
                    <a16:creationId xmlns:a16="http://schemas.microsoft.com/office/drawing/2014/main" id="{7CB22511-97BC-E340-9214-C586B1EC7743}"/>
                  </a:ext>
                </a:extLst>
              </p:cNvPr>
              <p:cNvSpPr/>
              <p:nvPr/>
            </p:nvSpPr>
            <p:spPr>
              <a:xfrm>
                <a:off x="5325364" y="6125604"/>
                <a:ext cx="751661" cy="69261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defTabSz="685800">
                  <a:defRPr sz="1800">
                    <a:solidFill>
                      <a:srgbClr val="FFFFFF"/>
                    </a:solidFill>
                  </a:defRPr>
                </a:pPr>
                <a:endParaRPr>
                  <a:solidFill>
                    <a:srgbClr val="FFFFFF"/>
                  </a:solidFill>
                  <a:latin typeface="Arial"/>
                </a:endParaRPr>
              </a:p>
            </p:txBody>
          </p:sp>
          <p:pic>
            <p:nvPicPr>
              <p:cNvPr id="111" name="Picture 110">
                <a:extLst>
                  <a:ext uri="{FF2B5EF4-FFF2-40B4-BE49-F238E27FC236}">
                    <a16:creationId xmlns:a16="http://schemas.microsoft.com/office/drawing/2014/main" id="{EEBE5C2C-F6E0-9445-AA8D-B875AC50DAF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64838" y="6243315"/>
                <a:ext cx="457200" cy="457200"/>
              </a:xfrm>
              <a:prstGeom prst="rect">
                <a:avLst/>
              </a:prstGeom>
            </p:spPr>
          </p:pic>
        </p:grpSp>
        <p:cxnSp>
          <p:nvCxnSpPr>
            <p:cNvPr id="109" name="Straight Arrow Connector 108">
              <a:extLst>
                <a:ext uri="{FF2B5EF4-FFF2-40B4-BE49-F238E27FC236}">
                  <a16:creationId xmlns:a16="http://schemas.microsoft.com/office/drawing/2014/main" id="{95160BDD-7DBE-B342-853E-7D56E5315547}"/>
                </a:ext>
              </a:extLst>
            </p:cNvPr>
            <p:cNvCxnSpPr>
              <a:cxnSpLocks/>
            </p:cNvCxnSpPr>
            <p:nvPr/>
          </p:nvCxnSpPr>
          <p:spPr>
            <a:xfrm flipV="1">
              <a:off x="4872869" y="6452574"/>
              <a:ext cx="0" cy="302577"/>
            </a:xfrm>
            <a:prstGeom prst="straightConnector1">
              <a:avLst/>
            </a:prstGeom>
            <a:noFill/>
            <a:ln w="41275" cap="flat">
              <a:solidFill>
                <a:srgbClr val="8DC53F"/>
              </a:solidFill>
              <a:prstDash val="solid"/>
              <a:miter lim="400000"/>
              <a:headEnd type="none"/>
              <a:tailEnd type="arrow" w="med" len="sm"/>
            </a:ln>
            <a:effectLst/>
          </p:spPr>
          <p:style>
            <a:lnRef idx="0">
              <a:scrgbClr r="0" g="0" b="0"/>
            </a:lnRef>
            <a:fillRef idx="0">
              <a:scrgbClr r="0" g="0" b="0"/>
            </a:fillRef>
            <a:effectRef idx="0">
              <a:scrgbClr r="0" g="0" b="0"/>
            </a:effectRef>
            <a:fontRef idx="none"/>
          </p:style>
        </p:cxnSp>
      </p:grpSp>
      <p:grpSp>
        <p:nvGrpSpPr>
          <p:cNvPr id="112" name="Group 111">
            <a:extLst>
              <a:ext uri="{FF2B5EF4-FFF2-40B4-BE49-F238E27FC236}">
                <a16:creationId xmlns:a16="http://schemas.microsoft.com/office/drawing/2014/main" id="{98AEFAC0-9030-094C-8371-95D3650AF89E}"/>
              </a:ext>
            </a:extLst>
          </p:cNvPr>
          <p:cNvGrpSpPr/>
          <p:nvPr/>
        </p:nvGrpSpPr>
        <p:grpSpPr>
          <a:xfrm>
            <a:off x="4882686" y="3126115"/>
            <a:ext cx="357574" cy="331410"/>
            <a:chOff x="4497040" y="6251014"/>
            <a:chExt cx="751661" cy="692611"/>
          </a:xfrm>
        </p:grpSpPr>
        <p:grpSp>
          <p:nvGrpSpPr>
            <p:cNvPr id="113" name="Group 112">
              <a:extLst>
                <a:ext uri="{FF2B5EF4-FFF2-40B4-BE49-F238E27FC236}">
                  <a16:creationId xmlns:a16="http://schemas.microsoft.com/office/drawing/2014/main" id="{1024AFBF-5E9C-AE49-A520-00D6F134B3D3}"/>
                </a:ext>
              </a:extLst>
            </p:cNvPr>
            <p:cNvGrpSpPr/>
            <p:nvPr/>
          </p:nvGrpSpPr>
          <p:grpSpPr>
            <a:xfrm>
              <a:off x="4497040" y="6251014"/>
              <a:ext cx="751661" cy="692611"/>
              <a:chOff x="5325364" y="6125604"/>
              <a:chExt cx="751661" cy="692611"/>
            </a:xfrm>
          </p:grpSpPr>
          <p:sp>
            <p:nvSpPr>
              <p:cNvPr id="115" name="Shape 252">
                <a:extLst>
                  <a:ext uri="{FF2B5EF4-FFF2-40B4-BE49-F238E27FC236}">
                    <a16:creationId xmlns:a16="http://schemas.microsoft.com/office/drawing/2014/main" id="{A2AF3709-685F-3340-93CA-1B29724C57EF}"/>
                  </a:ext>
                </a:extLst>
              </p:cNvPr>
              <p:cNvSpPr/>
              <p:nvPr/>
            </p:nvSpPr>
            <p:spPr>
              <a:xfrm>
                <a:off x="5325364" y="6125604"/>
                <a:ext cx="751661" cy="69261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defTabSz="685800">
                  <a:defRPr sz="1800">
                    <a:solidFill>
                      <a:srgbClr val="FFFFFF"/>
                    </a:solidFill>
                  </a:defRPr>
                </a:pPr>
                <a:endParaRPr>
                  <a:solidFill>
                    <a:srgbClr val="FFFFFF"/>
                  </a:solidFill>
                  <a:latin typeface="Arial"/>
                </a:endParaRPr>
              </a:p>
            </p:txBody>
          </p:sp>
          <p:pic>
            <p:nvPicPr>
              <p:cNvPr id="116" name="Picture 115">
                <a:extLst>
                  <a:ext uri="{FF2B5EF4-FFF2-40B4-BE49-F238E27FC236}">
                    <a16:creationId xmlns:a16="http://schemas.microsoft.com/office/drawing/2014/main" id="{28A9A9B8-89DD-2541-AC01-DDA72A75A1D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64838" y="6243315"/>
                <a:ext cx="457200" cy="457200"/>
              </a:xfrm>
              <a:prstGeom prst="rect">
                <a:avLst/>
              </a:prstGeom>
            </p:spPr>
          </p:pic>
        </p:grpSp>
        <p:cxnSp>
          <p:nvCxnSpPr>
            <p:cNvPr id="114" name="Straight Arrow Connector 113">
              <a:extLst>
                <a:ext uri="{FF2B5EF4-FFF2-40B4-BE49-F238E27FC236}">
                  <a16:creationId xmlns:a16="http://schemas.microsoft.com/office/drawing/2014/main" id="{945A89BE-4EE5-3442-B91F-21F27BBB8AE9}"/>
                </a:ext>
              </a:extLst>
            </p:cNvPr>
            <p:cNvCxnSpPr>
              <a:cxnSpLocks/>
            </p:cNvCxnSpPr>
            <p:nvPr/>
          </p:nvCxnSpPr>
          <p:spPr>
            <a:xfrm flipV="1">
              <a:off x="4872869" y="6452574"/>
              <a:ext cx="0" cy="302577"/>
            </a:xfrm>
            <a:prstGeom prst="straightConnector1">
              <a:avLst/>
            </a:prstGeom>
            <a:noFill/>
            <a:ln w="41275" cap="flat">
              <a:solidFill>
                <a:srgbClr val="8DC53F"/>
              </a:solidFill>
              <a:prstDash val="solid"/>
              <a:miter lim="400000"/>
              <a:headEnd type="none"/>
              <a:tailEnd type="arrow" w="med" len="sm"/>
            </a:ln>
            <a:effectLst/>
          </p:spPr>
          <p:style>
            <a:lnRef idx="0">
              <a:scrgbClr r="0" g="0" b="0"/>
            </a:lnRef>
            <a:fillRef idx="0">
              <a:scrgbClr r="0" g="0" b="0"/>
            </a:fillRef>
            <a:effectRef idx="0">
              <a:scrgbClr r="0" g="0" b="0"/>
            </a:effectRef>
            <a:fontRef idx="none"/>
          </p:style>
        </p:cxnSp>
      </p:grpSp>
      <p:grpSp>
        <p:nvGrpSpPr>
          <p:cNvPr id="117" name="Group 116">
            <a:extLst>
              <a:ext uri="{FF2B5EF4-FFF2-40B4-BE49-F238E27FC236}">
                <a16:creationId xmlns:a16="http://schemas.microsoft.com/office/drawing/2014/main" id="{33733F85-709C-E84A-B31D-9F9F265C1D20}"/>
              </a:ext>
            </a:extLst>
          </p:cNvPr>
          <p:cNvGrpSpPr/>
          <p:nvPr/>
        </p:nvGrpSpPr>
        <p:grpSpPr>
          <a:xfrm>
            <a:off x="5367728" y="3126115"/>
            <a:ext cx="357574" cy="331410"/>
            <a:chOff x="4497040" y="6251014"/>
            <a:chExt cx="751661" cy="692611"/>
          </a:xfrm>
        </p:grpSpPr>
        <p:grpSp>
          <p:nvGrpSpPr>
            <p:cNvPr id="118" name="Group 117">
              <a:extLst>
                <a:ext uri="{FF2B5EF4-FFF2-40B4-BE49-F238E27FC236}">
                  <a16:creationId xmlns:a16="http://schemas.microsoft.com/office/drawing/2014/main" id="{8C687040-DF45-D34F-8BB2-847AA53C1885}"/>
                </a:ext>
              </a:extLst>
            </p:cNvPr>
            <p:cNvGrpSpPr/>
            <p:nvPr/>
          </p:nvGrpSpPr>
          <p:grpSpPr>
            <a:xfrm>
              <a:off x="4497040" y="6251014"/>
              <a:ext cx="751661" cy="692611"/>
              <a:chOff x="5325364" y="6125604"/>
              <a:chExt cx="751661" cy="692611"/>
            </a:xfrm>
          </p:grpSpPr>
          <p:sp>
            <p:nvSpPr>
              <p:cNvPr id="120" name="Shape 252">
                <a:extLst>
                  <a:ext uri="{FF2B5EF4-FFF2-40B4-BE49-F238E27FC236}">
                    <a16:creationId xmlns:a16="http://schemas.microsoft.com/office/drawing/2014/main" id="{93B89034-C3A9-2842-B83B-FCBBB4BA1A72}"/>
                  </a:ext>
                </a:extLst>
              </p:cNvPr>
              <p:cNvSpPr/>
              <p:nvPr/>
            </p:nvSpPr>
            <p:spPr>
              <a:xfrm>
                <a:off x="5325364" y="6125604"/>
                <a:ext cx="751661" cy="69261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defTabSz="685800">
                  <a:defRPr sz="1800">
                    <a:solidFill>
                      <a:srgbClr val="FFFFFF"/>
                    </a:solidFill>
                  </a:defRPr>
                </a:pPr>
                <a:endParaRPr>
                  <a:solidFill>
                    <a:srgbClr val="FFFFFF"/>
                  </a:solidFill>
                  <a:latin typeface="Arial"/>
                </a:endParaRPr>
              </a:p>
            </p:txBody>
          </p:sp>
          <p:pic>
            <p:nvPicPr>
              <p:cNvPr id="121" name="Picture 120">
                <a:extLst>
                  <a:ext uri="{FF2B5EF4-FFF2-40B4-BE49-F238E27FC236}">
                    <a16:creationId xmlns:a16="http://schemas.microsoft.com/office/drawing/2014/main" id="{CC3A5DBD-B92A-1644-BCA8-D17E357A646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64838" y="6243315"/>
                <a:ext cx="457200" cy="457200"/>
              </a:xfrm>
              <a:prstGeom prst="rect">
                <a:avLst/>
              </a:prstGeom>
            </p:spPr>
          </p:pic>
        </p:grpSp>
        <p:cxnSp>
          <p:nvCxnSpPr>
            <p:cNvPr id="119" name="Straight Arrow Connector 118">
              <a:extLst>
                <a:ext uri="{FF2B5EF4-FFF2-40B4-BE49-F238E27FC236}">
                  <a16:creationId xmlns:a16="http://schemas.microsoft.com/office/drawing/2014/main" id="{0C1CC492-E5B5-6F41-825C-6CA2AB45E66B}"/>
                </a:ext>
              </a:extLst>
            </p:cNvPr>
            <p:cNvCxnSpPr>
              <a:cxnSpLocks/>
            </p:cNvCxnSpPr>
            <p:nvPr/>
          </p:nvCxnSpPr>
          <p:spPr>
            <a:xfrm flipV="1">
              <a:off x="4872869" y="6452574"/>
              <a:ext cx="0" cy="302577"/>
            </a:xfrm>
            <a:prstGeom prst="straightConnector1">
              <a:avLst/>
            </a:prstGeom>
            <a:noFill/>
            <a:ln w="41275" cap="flat">
              <a:solidFill>
                <a:srgbClr val="8DC53F"/>
              </a:solidFill>
              <a:prstDash val="solid"/>
              <a:miter lim="400000"/>
              <a:headEnd type="none"/>
              <a:tailEnd type="arrow" w="med" len="sm"/>
            </a:ln>
            <a:effectLst/>
          </p:spPr>
          <p:style>
            <a:lnRef idx="0">
              <a:scrgbClr r="0" g="0" b="0"/>
            </a:lnRef>
            <a:fillRef idx="0">
              <a:scrgbClr r="0" g="0" b="0"/>
            </a:fillRef>
            <a:effectRef idx="0">
              <a:scrgbClr r="0" g="0" b="0"/>
            </a:effectRef>
            <a:fontRef idx="none"/>
          </p:style>
        </p:cxnSp>
      </p:grpSp>
      <p:grpSp>
        <p:nvGrpSpPr>
          <p:cNvPr id="122" name="Group 121">
            <a:extLst>
              <a:ext uri="{FF2B5EF4-FFF2-40B4-BE49-F238E27FC236}">
                <a16:creationId xmlns:a16="http://schemas.microsoft.com/office/drawing/2014/main" id="{E0C9EA94-7B3B-0C4B-B043-4CCFD92B0C6C}"/>
              </a:ext>
            </a:extLst>
          </p:cNvPr>
          <p:cNvGrpSpPr/>
          <p:nvPr/>
        </p:nvGrpSpPr>
        <p:grpSpPr>
          <a:xfrm>
            <a:off x="5364037" y="4129921"/>
            <a:ext cx="357574" cy="331410"/>
            <a:chOff x="4497040" y="6251014"/>
            <a:chExt cx="751661" cy="692611"/>
          </a:xfrm>
        </p:grpSpPr>
        <p:grpSp>
          <p:nvGrpSpPr>
            <p:cNvPr id="123" name="Group 122">
              <a:extLst>
                <a:ext uri="{FF2B5EF4-FFF2-40B4-BE49-F238E27FC236}">
                  <a16:creationId xmlns:a16="http://schemas.microsoft.com/office/drawing/2014/main" id="{D3E82DBB-7CB4-D349-9DE4-4412B7714163}"/>
                </a:ext>
              </a:extLst>
            </p:cNvPr>
            <p:cNvGrpSpPr/>
            <p:nvPr/>
          </p:nvGrpSpPr>
          <p:grpSpPr>
            <a:xfrm>
              <a:off x="4497040" y="6251014"/>
              <a:ext cx="751661" cy="692611"/>
              <a:chOff x="5325364" y="6125604"/>
              <a:chExt cx="751661" cy="692611"/>
            </a:xfrm>
          </p:grpSpPr>
          <p:sp>
            <p:nvSpPr>
              <p:cNvPr id="125" name="Shape 252">
                <a:extLst>
                  <a:ext uri="{FF2B5EF4-FFF2-40B4-BE49-F238E27FC236}">
                    <a16:creationId xmlns:a16="http://schemas.microsoft.com/office/drawing/2014/main" id="{C3164439-A211-7F4A-B3DD-638F2FC84550}"/>
                  </a:ext>
                </a:extLst>
              </p:cNvPr>
              <p:cNvSpPr/>
              <p:nvPr/>
            </p:nvSpPr>
            <p:spPr>
              <a:xfrm>
                <a:off x="5325364" y="6125604"/>
                <a:ext cx="751661" cy="69261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defTabSz="685800">
                  <a:defRPr sz="1800">
                    <a:solidFill>
                      <a:srgbClr val="FFFFFF"/>
                    </a:solidFill>
                  </a:defRPr>
                </a:pPr>
                <a:endParaRPr>
                  <a:solidFill>
                    <a:srgbClr val="FFFFFF"/>
                  </a:solidFill>
                  <a:latin typeface="Arial"/>
                </a:endParaRPr>
              </a:p>
            </p:txBody>
          </p:sp>
          <p:pic>
            <p:nvPicPr>
              <p:cNvPr id="126" name="Picture 125">
                <a:extLst>
                  <a:ext uri="{FF2B5EF4-FFF2-40B4-BE49-F238E27FC236}">
                    <a16:creationId xmlns:a16="http://schemas.microsoft.com/office/drawing/2014/main" id="{CB706575-4474-1F44-BB18-164004A1EAC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64838" y="6243315"/>
                <a:ext cx="457200" cy="457200"/>
              </a:xfrm>
              <a:prstGeom prst="rect">
                <a:avLst/>
              </a:prstGeom>
            </p:spPr>
          </p:pic>
        </p:grpSp>
        <p:cxnSp>
          <p:nvCxnSpPr>
            <p:cNvPr id="124" name="Straight Arrow Connector 123">
              <a:extLst>
                <a:ext uri="{FF2B5EF4-FFF2-40B4-BE49-F238E27FC236}">
                  <a16:creationId xmlns:a16="http://schemas.microsoft.com/office/drawing/2014/main" id="{9E19D258-E5A2-4B41-98D7-E91C4FA6FC6C}"/>
                </a:ext>
              </a:extLst>
            </p:cNvPr>
            <p:cNvCxnSpPr>
              <a:cxnSpLocks/>
            </p:cNvCxnSpPr>
            <p:nvPr/>
          </p:nvCxnSpPr>
          <p:spPr>
            <a:xfrm flipV="1">
              <a:off x="4872869" y="6452574"/>
              <a:ext cx="0" cy="302577"/>
            </a:xfrm>
            <a:prstGeom prst="straightConnector1">
              <a:avLst/>
            </a:prstGeom>
            <a:noFill/>
            <a:ln w="41275" cap="flat">
              <a:solidFill>
                <a:srgbClr val="8DC53F"/>
              </a:solidFill>
              <a:prstDash val="solid"/>
              <a:miter lim="400000"/>
              <a:headEnd type="none"/>
              <a:tailEnd type="arrow" w="med" len="sm"/>
            </a:ln>
            <a:effectLst/>
          </p:spPr>
          <p:style>
            <a:lnRef idx="0">
              <a:scrgbClr r="0" g="0" b="0"/>
            </a:lnRef>
            <a:fillRef idx="0">
              <a:scrgbClr r="0" g="0" b="0"/>
            </a:fillRef>
            <a:effectRef idx="0">
              <a:scrgbClr r="0" g="0" b="0"/>
            </a:effectRef>
            <a:fontRef idx="none"/>
          </p:style>
        </p:cxnSp>
      </p:grpSp>
      <p:sp>
        <p:nvSpPr>
          <p:cNvPr id="137" name="Rounded Rectangle 136">
            <a:extLst>
              <a:ext uri="{FF2B5EF4-FFF2-40B4-BE49-F238E27FC236}">
                <a16:creationId xmlns:a16="http://schemas.microsoft.com/office/drawing/2014/main" id="{B12138E6-F6E2-3141-A566-AC0C60F854DE}"/>
              </a:ext>
            </a:extLst>
          </p:cNvPr>
          <p:cNvSpPr/>
          <p:nvPr/>
        </p:nvSpPr>
        <p:spPr>
          <a:xfrm>
            <a:off x="5306609" y="3076620"/>
            <a:ext cx="480354" cy="444139"/>
          </a:xfrm>
          <a:prstGeom prst="roundRect">
            <a:avLst>
              <a:gd name="adj" fmla="val 9818"/>
            </a:avLst>
          </a:prstGeom>
          <a:noFill/>
          <a:ln w="19050">
            <a:solidFill>
              <a:srgbClr val="FF0000"/>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defRPr/>
            </a:pPr>
            <a:endParaRPr lang="en-US" sz="1191" dirty="0">
              <a:solidFill>
                <a:srgbClr val="000E5E"/>
              </a:solidFill>
              <a:latin typeface="Helvetica Neue"/>
              <a:cs typeface="Helvetica Neue"/>
            </a:endParaRPr>
          </a:p>
        </p:txBody>
      </p:sp>
      <p:grpSp>
        <p:nvGrpSpPr>
          <p:cNvPr id="151" name="Group 150">
            <a:extLst>
              <a:ext uri="{FF2B5EF4-FFF2-40B4-BE49-F238E27FC236}">
                <a16:creationId xmlns:a16="http://schemas.microsoft.com/office/drawing/2014/main" id="{91EA6878-89E3-9046-98C2-197D339BBB66}"/>
              </a:ext>
            </a:extLst>
          </p:cNvPr>
          <p:cNvGrpSpPr/>
          <p:nvPr/>
        </p:nvGrpSpPr>
        <p:grpSpPr>
          <a:xfrm rot="10800000">
            <a:off x="2372710" y="4181144"/>
            <a:ext cx="343704" cy="343704"/>
            <a:chOff x="7667295" y="5586787"/>
            <a:chExt cx="707233" cy="707233"/>
          </a:xfrm>
          <a:solidFill>
            <a:srgbClr val="92D050"/>
          </a:solidFill>
        </p:grpSpPr>
        <p:sp>
          <p:nvSpPr>
            <p:cNvPr id="153" name="Shape 482">
              <a:extLst>
                <a:ext uri="{FF2B5EF4-FFF2-40B4-BE49-F238E27FC236}">
                  <a16:creationId xmlns:a16="http://schemas.microsoft.com/office/drawing/2014/main" id="{1CA1EC95-DEB8-644A-B547-0F5A6D1253FB}"/>
                </a:ext>
              </a:extLst>
            </p:cNvPr>
            <p:cNvSpPr/>
            <p:nvPr/>
          </p:nvSpPr>
          <p:spPr>
            <a:xfrm>
              <a:off x="7667295" y="5586787"/>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3175" cap="flat">
              <a:noFill/>
              <a:miter lim="400000"/>
            </a:ln>
            <a:effectLst/>
          </p:spPr>
          <p:txBody>
            <a:bodyPr wrap="square" lIns="0" tIns="0" rIns="0" bIns="0" numCol="1" anchor="ctr">
              <a:noAutofit/>
            </a:bodyPr>
            <a:lstStyle/>
            <a:p>
              <a:pPr defTabSz="685800">
                <a:defRPr sz="1800">
                  <a:solidFill>
                    <a:srgbClr val="FFFFFF"/>
                  </a:solidFill>
                </a:defRPr>
              </a:pPr>
              <a:endParaRPr>
                <a:solidFill>
                  <a:srgbClr val="FFFFFF"/>
                </a:solidFill>
                <a:latin typeface="Arial"/>
              </a:endParaRPr>
            </a:p>
          </p:txBody>
        </p:sp>
        <p:pic>
          <p:nvPicPr>
            <p:cNvPr id="154" name="Picture 153">
              <a:extLst>
                <a:ext uri="{FF2B5EF4-FFF2-40B4-BE49-F238E27FC236}">
                  <a16:creationId xmlns:a16="http://schemas.microsoft.com/office/drawing/2014/main" id="{FE06BB60-9A24-334E-9E58-ADD1D72503EA}"/>
                </a:ext>
              </a:extLst>
            </p:cNvPr>
            <p:cNvPicPr>
              <a:picLocks noChangeAspect="1"/>
            </p:cNvPicPr>
            <p:nvPr/>
          </p:nvPicPr>
          <p:blipFill>
            <a:blip r:embed="rId7">
              <a:biLevel thresh="50000"/>
            </a:blip>
            <a:stretch>
              <a:fillRect/>
            </a:stretch>
          </p:blipFill>
          <p:spPr>
            <a:xfrm>
              <a:off x="7795341" y="5718604"/>
              <a:ext cx="548298" cy="417748"/>
            </a:xfrm>
            <a:prstGeom prst="rect">
              <a:avLst/>
            </a:prstGeom>
            <a:grpFill/>
          </p:spPr>
        </p:pic>
      </p:grpSp>
      <p:cxnSp>
        <p:nvCxnSpPr>
          <p:cNvPr id="8" name="Straight Arrow Connector 7">
            <a:extLst>
              <a:ext uri="{FF2B5EF4-FFF2-40B4-BE49-F238E27FC236}">
                <a16:creationId xmlns:a16="http://schemas.microsoft.com/office/drawing/2014/main" id="{1098BC19-2641-404F-85CD-E5F2FF77753D}"/>
              </a:ext>
            </a:extLst>
          </p:cNvPr>
          <p:cNvCxnSpPr>
            <a:cxnSpLocks/>
            <a:stCxn id="212" idx="1"/>
          </p:cNvCxnSpPr>
          <p:nvPr/>
        </p:nvCxnSpPr>
        <p:spPr>
          <a:xfrm flipH="1">
            <a:off x="2721725" y="4345667"/>
            <a:ext cx="268480" cy="5883"/>
          </a:xfrm>
          <a:prstGeom prst="straightConnector1">
            <a:avLst/>
          </a:prstGeom>
          <a:ln w="127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55" name="Elbow Connector 154">
            <a:extLst>
              <a:ext uri="{FF2B5EF4-FFF2-40B4-BE49-F238E27FC236}">
                <a16:creationId xmlns:a16="http://schemas.microsoft.com/office/drawing/2014/main" id="{7BDE1DB6-5BEA-274C-A2AC-11467A36A6E1}"/>
              </a:ext>
            </a:extLst>
          </p:cNvPr>
          <p:cNvCxnSpPr>
            <a:cxnSpLocks/>
          </p:cNvCxnSpPr>
          <p:nvPr/>
        </p:nvCxnSpPr>
        <p:spPr>
          <a:xfrm rot="10800000">
            <a:off x="1573161" y="3760968"/>
            <a:ext cx="752332" cy="610183"/>
          </a:xfrm>
          <a:prstGeom prst="bentConnector3">
            <a:avLst/>
          </a:prstGeom>
          <a:ln w="127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C5E1A869-3F50-0342-93B4-13F8381F8384}"/>
              </a:ext>
            </a:extLst>
          </p:cNvPr>
          <p:cNvCxnSpPr>
            <a:cxnSpLocks/>
          </p:cNvCxnSpPr>
          <p:nvPr/>
        </p:nvCxnSpPr>
        <p:spPr>
          <a:xfrm>
            <a:off x="851126" y="3715388"/>
            <a:ext cx="266307" cy="0"/>
          </a:xfrm>
          <a:prstGeom prst="straightConnector1">
            <a:avLst/>
          </a:prstGeom>
          <a:ln w="12700">
            <a:solidFill>
              <a:schemeClr val="tx2">
                <a:lumMod val="25000"/>
              </a:schemeClr>
            </a:solidFill>
            <a:headEnd type="triangle"/>
            <a:tailEnd type="triangle"/>
          </a:ln>
        </p:spPr>
        <p:style>
          <a:lnRef idx="2">
            <a:schemeClr val="accent1"/>
          </a:lnRef>
          <a:fillRef idx="0">
            <a:schemeClr val="accent1"/>
          </a:fillRef>
          <a:effectRef idx="1">
            <a:schemeClr val="accent1"/>
          </a:effectRef>
          <a:fontRef idx="minor">
            <a:schemeClr val="tx1"/>
          </a:fontRef>
        </p:style>
      </p:cxnSp>
      <p:grpSp>
        <p:nvGrpSpPr>
          <p:cNvPr id="162" name="Group 161">
            <a:extLst>
              <a:ext uri="{FF2B5EF4-FFF2-40B4-BE49-F238E27FC236}">
                <a16:creationId xmlns:a16="http://schemas.microsoft.com/office/drawing/2014/main" id="{4B9A1D9A-9AB6-A94F-80A0-7A52F60B3D21}"/>
              </a:ext>
            </a:extLst>
          </p:cNvPr>
          <p:cNvGrpSpPr/>
          <p:nvPr/>
        </p:nvGrpSpPr>
        <p:grpSpPr>
          <a:xfrm>
            <a:off x="4219346" y="2340462"/>
            <a:ext cx="384606" cy="354392"/>
            <a:chOff x="5913508" y="4650196"/>
            <a:chExt cx="751660" cy="692612"/>
          </a:xfrm>
        </p:grpSpPr>
        <p:sp>
          <p:nvSpPr>
            <p:cNvPr id="163" name="Shape 252">
              <a:extLst>
                <a:ext uri="{FF2B5EF4-FFF2-40B4-BE49-F238E27FC236}">
                  <a16:creationId xmlns:a16="http://schemas.microsoft.com/office/drawing/2014/main" id="{A16D8914-FF0F-0A4D-80CC-C26F86BFCBCC}"/>
                </a:ext>
              </a:extLst>
            </p:cNvPr>
            <p:cNvSpPr/>
            <p:nvPr/>
          </p:nvSpPr>
          <p:spPr>
            <a:xfrm>
              <a:off x="5913508" y="4650196"/>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defTabSz="685800">
                <a:defRPr sz="1800">
                  <a:solidFill>
                    <a:srgbClr val="FFFFFF"/>
                  </a:solidFill>
                </a:defRPr>
              </a:pPr>
              <a:endParaRPr>
                <a:solidFill>
                  <a:srgbClr val="FFFFFF"/>
                </a:solidFill>
                <a:latin typeface="Arial"/>
              </a:endParaRPr>
            </a:p>
          </p:txBody>
        </p:sp>
        <p:pic>
          <p:nvPicPr>
            <p:cNvPr id="164" name="Picture 163">
              <a:extLst>
                <a:ext uri="{FF2B5EF4-FFF2-40B4-BE49-F238E27FC236}">
                  <a16:creationId xmlns:a16="http://schemas.microsoft.com/office/drawing/2014/main" id="{C90FBBB3-FD4A-F84C-B3B9-D23562D07AD8}"/>
                </a:ext>
              </a:extLst>
            </p:cNvPr>
            <p:cNvPicPr>
              <a:picLocks noChangeAspect="1"/>
            </p:cNvPicPr>
            <p:nvPr/>
          </p:nvPicPr>
          <p:blipFill>
            <a:blip r:embed="rId8">
              <a:biLevel thresh="50000"/>
            </a:blip>
            <a:stretch>
              <a:fillRect/>
            </a:stretch>
          </p:blipFill>
          <p:spPr>
            <a:xfrm>
              <a:off x="6036915" y="4713616"/>
              <a:ext cx="472441" cy="501965"/>
            </a:xfrm>
            <a:prstGeom prst="rect">
              <a:avLst/>
            </a:prstGeom>
          </p:spPr>
        </p:pic>
      </p:grpSp>
      <p:sp>
        <p:nvSpPr>
          <p:cNvPr id="171" name="Rounded Rectangle 170">
            <a:extLst>
              <a:ext uri="{FF2B5EF4-FFF2-40B4-BE49-F238E27FC236}">
                <a16:creationId xmlns:a16="http://schemas.microsoft.com/office/drawing/2014/main" id="{AAAE0E09-B270-0249-8360-0AF57DA7BB5D}"/>
              </a:ext>
            </a:extLst>
          </p:cNvPr>
          <p:cNvSpPr/>
          <p:nvPr/>
        </p:nvSpPr>
        <p:spPr>
          <a:xfrm>
            <a:off x="5113802" y="-1020934"/>
            <a:ext cx="790389" cy="661525"/>
          </a:xfrm>
          <a:prstGeom prst="roundRect">
            <a:avLst>
              <a:gd name="adj" fmla="val 9818"/>
            </a:avLst>
          </a:prstGeom>
          <a:noFill/>
          <a:ln w="38100">
            <a:noFill/>
            <a:prstDash val="sysDot"/>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defRPr/>
            </a:pPr>
            <a:endParaRPr lang="en-US" b="1" dirty="0">
              <a:solidFill>
                <a:srgbClr val="003BC9"/>
              </a:solidFill>
              <a:latin typeface="Helvetica Neue"/>
              <a:cs typeface="Helvetica Neue"/>
            </a:endParaRPr>
          </a:p>
        </p:txBody>
      </p:sp>
      <p:sp>
        <p:nvSpPr>
          <p:cNvPr id="174" name="Rounded Rectangle 173">
            <a:extLst>
              <a:ext uri="{FF2B5EF4-FFF2-40B4-BE49-F238E27FC236}">
                <a16:creationId xmlns:a16="http://schemas.microsoft.com/office/drawing/2014/main" id="{20124916-C32F-104A-A9F2-ED6B3566A67E}"/>
              </a:ext>
            </a:extLst>
          </p:cNvPr>
          <p:cNvSpPr/>
          <p:nvPr/>
        </p:nvSpPr>
        <p:spPr>
          <a:xfrm>
            <a:off x="6492729" y="-1032273"/>
            <a:ext cx="763539" cy="661525"/>
          </a:xfrm>
          <a:prstGeom prst="roundRect">
            <a:avLst>
              <a:gd name="adj" fmla="val 9818"/>
            </a:avLst>
          </a:prstGeom>
          <a:noFill/>
          <a:ln w="38100">
            <a:noFill/>
            <a:prstDash val="lgDash"/>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defRPr/>
            </a:pPr>
            <a:endParaRPr lang="en-US" b="1" dirty="0">
              <a:solidFill>
                <a:srgbClr val="003BC9"/>
              </a:solidFill>
              <a:latin typeface="Helvetica Neue"/>
              <a:cs typeface="Helvetica Neue"/>
            </a:endParaRPr>
          </a:p>
        </p:txBody>
      </p:sp>
      <p:grpSp>
        <p:nvGrpSpPr>
          <p:cNvPr id="193" name="Group 192">
            <a:extLst>
              <a:ext uri="{FF2B5EF4-FFF2-40B4-BE49-F238E27FC236}">
                <a16:creationId xmlns:a16="http://schemas.microsoft.com/office/drawing/2014/main" id="{8F6FE16F-7CF6-6740-A851-F71240D0AC1E}"/>
              </a:ext>
            </a:extLst>
          </p:cNvPr>
          <p:cNvGrpSpPr/>
          <p:nvPr/>
        </p:nvGrpSpPr>
        <p:grpSpPr>
          <a:xfrm>
            <a:off x="8478518" y="1145461"/>
            <a:ext cx="353607" cy="327733"/>
            <a:chOff x="4497040" y="6251014"/>
            <a:chExt cx="751661" cy="692611"/>
          </a:xfrm>
        </p:grpSpPr>
        <p:grpSp>
          <p:nvGrpSpPr>
            <p:cNvPr id="194" name="Group 193">
              <a:extLst>
                <a:ext uri="{FF2B5EF4-FFF2-40B4-BE49-F238E27FC236}">
                  <a16:creationId xmlns:a16="http://schemas.microsoft.com/office/drawing/2014/main" id="{E687CF27-62EE-CA46-AE67-7B2ABED5AE67}"/>
                </a:ext>
              </a:extLst>
            </p:cNvPr>
            <p:cNvGrpSpPr/>
            <p:nvPr/>
          </p:nvGrpSpPr>
          <p:grpSpPr>
            <a:xfrm>
              <a:off x="4497040" y="6251014"/>
              <a:ext cx="751661" cy="692611"/>
              <a:chOff x="5325364" y="6125604"/>
              <a:chExt cx="751661" cy="692611"/>
            </a:xfrm>
          </p:grpSpPr>
          <p:sp>
            <p:nvSpPr>
              <p:cNvPr id="196" name="Shape 252">
                <a:extLst>
                  <a:ext uri="{FF2B5EF4-FFF2-40B4-BE49-F238E27FC236}">
                    <a16:creationId xmlns:a16="http://schemas.microsoft.com/office/drawing/2014/main" id="{81102142-EDB6-8648-AD68-6E8D431B72AC}"/>
                  </a:ext>
                </a:extLst>
              </p:cNvPr>
              <p:cNvSpPr/>
              <p:nvPr/>
            </p:nvSpPr>
            <p:spPr>
              <a:xfrm>
                <a:off x="5325364" y="6125604"/>
                <a:ext cx="751661" cy="69261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defTabSz="685800">
                  <a:defRPr sz="1800">
                    <a:solidFill>
                      <a:srgbClr val="FFFFFF"/>
                    </a:solidFill>
                  </a:defRPr>
                </a:pPr>
                <a:endParaRPr>
                  <a:solidFill>
                    <a:srgbClr val="FFFFFF"/>
                  </a:solidFill>
                  <a:latin typeface="Arial"/>
                </a:endParaRPr>
              </a:p>
            </p:txBody>
          </p:sp>
          <p:pic>
            <p:nvPicPr>
              <p:cNvPr id="197" name="Picture 196">
                <a:extLst>
                  <a:ext uri="{FF2B5EF4-FFF2-40B4-BE49-F238E27FC236}">
                    <a16:creationId xmlns:a16="http://schemas.microsoft.com/office/drawing/2014/main" id="{F1AFE174-58EF-E14A-900B-172660D9AED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64838" y="6243315"/>
                <a:ext cx="457200" cy="457200"/>
              </a:xfrm>
              <a:prstGeom prst="rect">
                <a:avLst/>
              </a:prstGeom>
            </p:spPr>
          </p:pic>
        </p:grpSp>
        <p:cxnSp>
          <p:nvCxnSpPr>
            <p:cNvPr id="195" name="Straight Arrow Connector 194">
              <a:extLst>
                <a:ext uri="{FF2B5EF4-FFF2-40B4-BE49-F238E27FC236}">
                  <a16:creationId xmlns:a16="http://schemas.microsoft.com/office/drawing/2014/main" id="{7E4314AF-4A3C-0841-9484-0B37DE42B109}"/>
                </a:ext>
              </a:extLst>
            </p:cNvPr>
            <p:cNvCxnSpPr>
              <a:cxnSpLocks/>
            </p:cNvCxnSpPr>
            <p:nvPr/>
          </p:nvCxnSpPr>
          <p:spPr>
            <a:xfrm flipV="1">
              <a:off x="4872869" y="6452574"/>
              <a:ext cx="0" cy="302577"/>
            </a:xfrm>
            <a:prstGeom prst="straightConnector1">
              <a:avLst/>
            </a:prstGeom>
            <a:noFill/>
            <a:ln w="41275" cap="flat">
              <a:solidFill>
                <a:srgbClr val="8DC53F"/>
              </a:solidFill>
              <a:prstDash val="solid"/>
              <a:miter lim="400000"/>
              <a:headEnd type="none"/>
              <a:tailEnd type="arrow" w="med" len="sm"/>
            </a:ln>
            <a:effectLst/>
          </p:spPr>
          <p:style>
            <a:lnRef idx="0">
              <a:scrgbClr r="0" g="0" b="0"/>
            </a:lnRef>
            <a:fillRef idx="0">
              <a:scrgbClr r="0" g="0" b="0"/>
            </a:fillRef>
            <a:effectRef idx="0">
              <a:scrgbClr r="0" g="0" b="0"/>
            </a:effectRef>
            <a:fontRef idx="none"/>
          </p:style>
        </p:cxnSp>
      </p:grpSp>
      <p:sp>
        <p:nvSpPr>
          <p:cNvPr id="198" name="Rounded Rectangle 197">
            <a:extLst>
              <a:ext uri="{FF2B5EF4-FFF2-40B4-BE49-F238E27FC236}">
                <a16:creationId xmlns:a16="http://schemas.microsoft.com/office/drawing/2014/main" id="{43BDB9F4-EFDE-2A43-9EFF-6264AC083BE0}"/>
              </a:ext>
            </a:extLst>
          </p:cNvPr>
          <p:cNvSpPr/>
          <p:nvPr/>
        </p:nvSpPr>
        <p:spPr>
          <a:xfrm>
            <a:off x="8474187" y="2665580"/>
            <a:ext cx="417201" cy="227002"/>
          </a:xfrm>
          <a:prstGeom prst="roundRect">
            <a:avLst>
              <a:gd name="adj" fmla="val 9818"/>
            </a:avLst>
          </a:prstGeom>
          <a:noFill/>
          <a:ln w="6350">
            <a:solidFill>
              <a:srgbClr val="FF0000"/>
            </a:solidFill>
            <a:prstDash val="solid"/>
          </a:ln>
          <a:effectLst/>
        </p:spPr>
        <p:style>
          <a:lnRef idx="1">
            <a:schemeClr val="accent1"/>
          </a:lnRef>
          <a:fillRef idx="3">
            <a:schemeClr val="accent1"/>
          </a:fillRef>
          <a:effectRef idx="2">
            <a:schemeClr val="accent1"/>
          </a:effectRef>
          <a:fontRef idx="minor">
            <a:schemeClr val="lt1"/>
          </a:fontRef>
        </p:style>
        <p:txBody>
          <a:bodyPr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r">
              <a:defRPr/>
            </a:pPr>
            <a:endParaRPr lang="en-US" sz="700" dirty="0">
              <a:solidFill>
                <a:srgbClr val="000E5E"/>
              </a:solidFill>
              <a:latin typeface="Arial"/>
              <a:cs typeface="Arial"/>
            </a:endParaRPr>
          </a:p>
        </p:txBody>
      </p:sp>
      <p:pic>
        <p:nvPicPr>
          <p:cNvPr id="199" name="Picture 198">
            <a:extLst>
              <a:ext uri="{FF2B5EF4-FFF2-40B4-BE49-F238E27FC236}">
                <a16:creationId xmlns:a16="http://schemas.microsoft.com/office/drawing/2014/main" id="{2E1964C6-B3E5-FC42-94BE-1C9E8BD06642}"/>
              </a:ext>
            </a:extLst>
          </p:cNvPr>
          <p:cNvPicPr>
            <a:picLocks noChangeAspect="1"/>
          </p:cNvPicPr>
          <p:nvPr/>
        </p:nvPicPr>
        <p:blipFill>
          <a:blip r:embed="rId6"/>
          <a:stretch>
            <a:fillRect/>
          </a:stretch>
        </p:blipFill>
        <p:spPr>
          <a:xfrm>
            <a:off x="8627682" y="2955420"/>
            <a:ext cx="176406" cy="243728"/>
          </a:xfrm>
          <a:prstGeom prst="rect">
            <a:avLst/>
          </a:prstGeom>
        </p:spPr>
      </p:pic>
      <p:sp>
        <p:nvSpPr>
          <p:cNvPr id="200" name="TextBox 199">
            <a:extLst>
              <a:ext uri="{FF2B5EF4-FFF2-40B4-BE49-F238E27FC236}">
                <a16:creationId xmlns:a16="http://schemas.microsoft.com/office/drawing/2014/main" id="{5B09751B-A928-DC48-8873-430B01E6A075}"/>
              </a:ext>
            </a:extLst>
          </p:cNvPr>
          <p:cNvSpPr txBox="1"/>
          <p:nvPr/>
        </p:nvSpPr>
        <p:spPr>
          <a:xfrm>
            <a:off x="7944250" y="3022443"/>
            <a:ext cx="335348" cy="184666"/>
          </a:xfrm>
          <a:prstGeom prst="rect">
            <a:avLst/>
          </a:prstGeom>
          <a:noFill/>
          <a:ln>
            <a:noFill/>
          </a:ln>
        </p:spPr>
        <p:txBody>
          <a:bodyPr wrap="none" rtlCol="0">
            <a:spAutoFit/>
          </a:bodyPr>
          <a:lstStyle/>
          <a:p>
            <a:pPr defTabSz="685800"/>
            <a:r>
              <a:rPr lang="en-US" sz="600" dirty="0">
                <a:solidFill>
                  <a:srgbClr val="003BC9"/>
                </a:solidFill>
                <a:latin typeface="Arial"/>
              </a:rPr>
              <a:t>ACL</a:t>
            </a:r>
          </a:p>
        </p:txBody>
      </p:sp>
      <p:sp>
        <p:nvSpPr>
          <p:cNvPr id="201" name="Rounded Rectangle 200">
            <a:extLst>
              <a:ext uri="{FF2B5EF4-FFF2-40B4-BE49-F238E27FC236}">
                <a16:creationId xmlns:a16="http://schemas.microsoft.com/office/drawing/2014/main" id="{C599FAB3-5B79-A74E-A056-F84AFB0E4ED7}"/>
              </a:ext>
            </a:extLst>
          </p:cNvPr>
          <p:cNvSpPr/>
          <p:nvPr/>
        </p:nvSpPr>
        <p:spPr>
          <a:xfrm>
            <a:off x="8501636" y="3307126"/>
            <a:ext cx="411238" cy="245839"/>
          </a:xfrm>
          <a:prstGeom prst="roundRect">
            <a:avLst>
              <a:gd name="adj" fmla="val 9818"/>
            </a:avLst>
          </a:prstGeom>
          <a:noFill/>
          <a:ln w="19050">
            <a:solidFill>
              <a:srgbClr val="FF0000"/>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defRPr/>
            </a:pPr>
            <a:endParaRPr lang="en-US" dirty="0">
              <a:solidFill>
                <a:srgbClr val="000000"/>
              </a:solidFill>
              <a:latin typeface="Helvetica Neue"/>
              <a:cs typeface="Helvetica Neue"/>
            </a:endParaRPr>
          </a:p>
        </p:txBody>
      </p:sp>
      <p:sp>
        <p:nvSpPr>
          <p:cNvPr id="202" name="TextBox 201">
            <a:extLst>
              <a:ext uri="{FF2B5EF4-FFF2-40B4-BE49-F238E27FC236}">
                <a16:creationId xmlns:a16="http://schemas.microsoft.com/office/drawing/2014/main" id="{393BC196-3258-4F4C-A23D-D4B4C9EAF24F}"/>
              </a:ext>
            </a:extLst>
          </p:cNvPr>
          <p:cNvSpPr txBox="1"/>
          <p:nvPr/>
        </p:nvSpPr>
        <p:spPr>
          <a:xfrm>
            <a:off x="7928349" y="3316652"/>
            <a:ext cx="595035" cy="276999"/>
          </a:xfrm>
          <a:prstGeom prst="rect">
            <a:avLst/>
          </a:prstGeom>
          <a:noFill/>
          <a:ln>
            <a:noFill/>
          </a:ln>
        </p:spPr>
        <p:txBody>
          <a:bodyPr wrap="none" rtlCol="0">
            <a:spAutoFit/>
          </a:bodyPr>
          <a:lstStyle/>
          <a:p>
            <a:pPr defTabSz="685800"/>
            <a:r>
              <a:rPr lang="en-US" sz="600" dirty="0">
                <a:solidFill>
                  <a:srgbClr val="003BC9"/>
                </a:solidFill>
                <a:latin typeface="Arial"/>
              </a:rPr>
              <a:t>SECURITY </a:t>
            </a:r>
            <a:br>
              <a:rPr lang="en-US" sz="600" dirty="0">
                <a:solidFill>
                  <a:srgbClr val="003BC9"/>
                </a:solidFill>
                <a:latin typeface="Arial"/>
              </a:rPr>
            </a:br>
            <a:r>
              <a:rPr lang="en-US" sz="600" dirty="0">
                <a:solidFill>
                  <a:srgbClr val="003BC9"/>
                </a:solidFill>
                <a:latin typeface="Arial"/>
              </a:rPr>
              <a:t>GROUP</a:t>
            </a:r>
          </a:p>
        </p:txBody>
      </p:sp>
      <p:grpSp>
        <p:nvGrpSpPr>
          <p:cNvPr id="205" name="Group 204">
            <a:extLst>
              <a:ext uri="{FF2B5EF4-FFF2-40B4-BE49-F238E27FC236}">
                <a16:creationId xmlns:a16="http://schemas.microsoft.com/office/drawing/2014/main" id="{67DFB173-4B83-2749-A5F4-CEE17F6AC26B}"/>
              </a:ext>
            </a:extLst>
          </p:cNvPr>
          <p:cNvGrpSpPr/>
          <p:nvPr/>
        </p:nvGrpSpPr>
        <p:grpSpPr>
          <a:xfrm>
            <a:off x="8534602" y="3684221"/>
            <a:ext cx="354006" cy="563092"/>
            <a:chOff x="7235726" y="3820443"/>
            <a:chExt cx="663579" cy="1055508"/>
          </a:xfrm>
        </p:grpSpPr>
        <p:pic>
          <p:nvPicPr>
            <p:cNvPr id="206" name="Picture 205">
              <a:extLst>
                <a:ext uri="{FF2B5EF4-FFF2-40B4-BE49-F238E27FC236}">
                  <a16:creationId xmlns:a16="http://schemas.microsoft.com/office/drawing/2014/main" id="{5AC6D61C-4B0B-4440-95A2-12C24B0F3A88}"/>
                </a:ext>
              </a:extLst>
            </p:cNvPr>
            <p:cNvPicPr>
              <a:picLocks noChangeAspect="1"/>
            </p:cNvPicPr>
            <p:nvPr/>
          </p:nvPicPr>
          <p:blipFill>
            <a:blip r:embed="rId9"/>
            <a:stretch>
              <a:fillRect/>
            </a:stretch>
          </p:blipFill>
          <p:spPr>
            <a:xfrm>
              <a:off x="7264617" y="3820443"/>
              <a:ext cx="634688" cy="368301"/>
            </a:xfrm>
            <a:prstGeom prst="rect">
              <a:avLst/>
            </a:prstGeom>
          </p:spPr>
        </p:pic>
        <p:sp>
          <p:nvSpPr>
            <p:cNvPr id="207" name="Shape 254">
              <a:extLst>
                <a:ext uri="{FF2B5EF4-FFF2-40B4-BE49-F238E27FC236}">
                  <a16:creationId xmlns:a16="http://schemas.microsoft.com/office/drawing/2014/main" id="{6CEC11CD-CFE6-F04C-AF1C-6D94172C2B5B}"/>
                </a:ext>
              </a:extLst>
            </p:cNvPr>
            <p:cNvSpPr/>
            <p:nvPr/>
          </p:nvSpPr>
          <p:spPr>
            <a:xfrm>
              <a:off x="7235726" y="4356720"/>
              <a:ext cx="122" cy="51923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defTabSz="685800">
                <a:defRPr sz="1800" b="0">
                  <a:solidFill>
                    <a:srgbClr val="000000"/>
                  </a:solidFill>
                </a:defRPr>
              </a:pPr>
              <a:endParaRPr lang="en-US" dirty="0"/>
            </a:p>
          </p:txBody>
        </p:sp>
      </p:grpSp>
      <p:grpSp>
        <p:nvGrpSpPr>
          <p:cNvPr id="208" name="Group 207">
            <a:extLst>
              <a:ext uri="{FF2B5EF4-FFF2-40B4-BE49-F238E27FC236}">
                <a16:creationId xmlns:a16="http://schemas.microsoft.com/office/drawing/2014/main" id="{4E155F53-D5AD-B847-8BFE-2E88571418F2}"/>
              </a:ext>
            </a:extLst>
          </p:cNvPr>
          <p:cNvGrpSpPr/>
          <p:nvPr/>
        </p:nvGrpSpPr>
        <p:grpSpPr>
          <a:xfrm>
            <a:off x="8495824" y="3946352"/>
            <a:ext cx="308265" cy="316936"/>
            <a:chOff x="7667295" y="5586784"/>
            <a:chExt cx="707233" cy="707233"/>
          </a:xfrm>
          <a:solidFill>
            <a:srgbClr val="92D050"/>
          </a:solidFill>
        </p:grpSpPr>
        <p:sp>
          <p:nvSpPr>
            <p:cNvPr id="209" name="Shape 482">
              <a:extLst>
                <a:ext uri="{FF2B5EF4-FFF2-40B4-BE49-F238E27FC236}">
                  <a16:creationId xmlns:a16="http://schemas.microsoft.com/office/drawing/2014/main" id="{05E72F7B-BB3D-DA42-BCB3-D0660BDE63C5}"/>
                </a:ext>
              </a:extLst>
            </p:cNvPr>
            <p:cNvSpPr/>
            <p:nvPr/>
          </p:nvSpPr>
          <p:spPr>
            <a:xfrm>
              <a:off x="7667295" y="5586784"/>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3175" cap="flat">
              <a:noFill/>
              <a:miter lim="400000"/>
            </a:ln>
            <a:effectLst/>
          </p:spPr>
          <p:txBody>
            <a:bodyPr wrap="square" lIns="0" tIns="0" rIns="0" bIns="0" numCol="1" anchor="ctr">
              <a:noAutofit/>
            </a:bodyPr>
            <a:lstStyle/>
            <a:p>
              <a:pPr defTabSz="685800">
                <a:defRPr sz="1800">
                  <a:solidFill>
                    <a:srgbClr val="FFFFFF"/>
                  </a:solidFill>
                </a:defRPr>
              </a:pPr>
              <a:endParaRPr>
                <a:solidFill>
                  <a:srgbClr val="FFFFFF"/>
                </a:solidFill>
                <a:latin typeface="Arial"/>
              </a:endParaRPr>
            </a:p>
          </p:txBody>
        </p:sp>
        <p:pic>
          <p:nvPicPr>
            <p:cNvPr id="211" name="Picture 210">
              <a:extLst>
                <a:ext uri="{FF2B5EF4-FFF2-40B4-BE49-F238E27FC236}">
                  <a16:creationId xmlns:a16="http://schemas.microsoft.com/office/drawing/2014/main" id="{44CC50C8-8F6D-9143-A2C8-55889F2A2B94}"/>
                </a:ext>
              </a:extLst>
            </p:cNvPr>
            <p:cNvPicPr>
              <a:picLocks noChangeAspect="1"/>
            </p:cNvPicPr>
            <p:nvPr/>
          </p:nvPicPr>
          <p:blipFill>
            <a:blip r:embed="rId7">
              <a:biLevel thresh="50000"/>
            </a:blip>
            <a:stretch>
              <a:fillRect/>
            </a:stretch>
          </p:blipFill>
          <p:spPr>
            <a:xfrm>
              <a:off x="7795344" y="5727446"/>
              <a:ext cx="536694" cy="408906"/>
            </a:xfrm>
            <a:prstGeom prst="rect">
              <a:avLst/>
            </a:prstGeom>
            <a:grpFill/>
          </p:spPr>
        </p:pic>
      </p:grpSp>
      <p:grpSp>
        <p:nvGrpSpPr>
          <p:cNvPr id="213" name="Group 212">
            <a:extLst>
              <a:ext uri="{FF2B5EF4-FFF2-40B4-BE49-F238E27FC236}">
                <a16:creationId xmlns:a16="http://schemas.microsoft.com/office/drawing/2014/main" id="{AF8AD049-A9AF-AE4E-BB5F-B07359DA7F64}"/>
              </a:ext>
            </a:extLst>
          </p:cNvPr>
          <p:cNvGrpSpPr/>
          <p:nvPr/>
        </p:nvGrpSpPr>
        <p:grpSpPr>
          <a:xfrm>
            <a:off x="8510506" y="4371147"/>
            <a:ext cx="335361" cy="309016"/>
            <a:chOff x="5913508" y="4650196"/>
            <a:chExt cx="751660" cy="692612"/>
          </a:xfrm>
        </p:grpSpPr>
        <p:sp>
          <p:nvSpPr>
            <p:cNvPr id="221" name="Shape 252">
              <a:extLst>
                <a:ext uri="{FF2B5EF4-FFF2-40B4-BE49-F238E27FC236}">
                  <a16:creationId xmlns:a16="http://schemas.microsoft.com/office/drawing/2014/main" id="{15325634-D588-0943-8AA4-1388D66ECDC1}"/>
                </a:ext>
              </a:extLst>
            </p:cNvPr>
            <p:cNvSpPr/>
            <p:nvPr/>
          </p:nvSpPr>
          <p:spPr>
            <a:xfrm>
              <a:off x="5913508" y="4650196"/>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defTabSz="685800">
                <a:defRPr sz="1800">
                  <a:solidFill>
                    <a:srgbClr val="FFFFFF"/>
                  </a:solidFill>
                </a:defRPr>
              </a:pPr>
              <a:endParaRPr>
                <a:solidFill>
                  <a:srgbClr val="FFFFFF"/>
                </a:solidFill>
                <a:latin typeface="Arial"/>
              </a:endParaRPr>
            </a:p>
          </p:txBody>
        </p:sp>
        <p:pic>
          <p:nvPicPr>
            <p:cNvPr id="222" name="Picture 221">
              <a:extLst>
                <a:ext uri="{FF2B5EF4-FFF2-40B4-BE49-F238E27FC236}">
                  <a16:creationId xmlns:a16="http://schemas.microsoft.com/office/drawing/2014/main" id="{82E267A8-8A50-214E-8938-54470D26519F}"/>
                </a:ext>
              </a:extLst>
            </p:cNvPr>
            <p:cNvPicPr>
              <a:picLocks noChangeAspect="1"/>
            </p:cNvPicPr>
            <p:nvPr/>
          </p:nvPicPr>
          <p:blipFill>
            <a:blip r:embed="rId8">
              <a:biLevel thresh="50000"/>
            </a:blip>
            <a:stretch>
              <a:fillRect/>
            </a:stretch>
          </p:blipFill>
          <p:spPr>
            <a:xfrm>
              <a:off x="6036915" y="4713616"/>
              <a:ext cx="472441" cy="501965"/>
            </a:xfrm>
            <a:prstGeom prst="rect">
              <a:avLst/>
            </a:prstGeom>
          </p:spPr>
        </p:pic>
      </p:grpSp>
      <p:sp>
        <p:nvSpPr>
          <p:cNvPr id="223" name="TextBox 222">
            <a:extLst>
              <a:ext uri="{FF2B5EF4-FFF2-40B4-BE49-F238E27FC236}">
                <a16:creationId xmlns:a16="http://schemas.microsoft.com/office/drawing/2014/main" id="{0B4434A9-E418-2D43-84C8-6FC5A75EC8B1}"/>
              </a:ext>
            </a:extLst>
          </p:cNvPr>
          <p:cNvSpPr txBox="1"/>
          <p:nvPr/>
        </p:nvSpPr>
        <p:spPr>
          <a:xfrm>
            <a:off x="7928348" y="2732833"/>
            <a:ext cx="497252" cy="184666"/>
          </a:xfrm>
          <a:prstGeom prst="rect">
            <a:avLst/>
          </a:prstGeom>
          <a:noFill/>
          <a:ln>
            <a:noFill/>
          </a:ln>
        </p:spPr>
        <p:txBody>
          <a:bodyPr wrap="none" rtlCol="0">
            <a:spAutoFit/>
          </a:bodyPr>
          <a:lstStyle/>
          <a:p>
            <a:pPr defTabSz="685800"/>
            <a:r>
              <a:rPr lang="en-US" sz="600" dirty="0">
                <a:solidFill>
                  <a:srgbClr val="003BC9"/>
                </a:solidFill>
                <a:latin typeface="Arial"/>
              </a:rPr>
              <a:t>SUBNET</a:t>
            </a:r>
          </a:p>
        </p:txBody>
      </p:sp>
      <p:sp>
        <p:nvSpPr>
          <p:cNvPr id="224" name="Rounded Rectangle 223">
            <a:extLst>
              <a:ext uri="{FF2B5EF4-FFF2-40B4-BE49-F238E27FC236}">
                <a16:creationId xmlns:a16="http://schemas.microsoft.com/office/drawing/2014/main" id="{28033418-D8EC-BE49-956F-BE80A2DE3D01}"/>
              </a:ext>
            </a:extLst>
          </p:cNvPr>
          <p:cNvSpPr/>
          <p:nvPr/>
        </p:nvSpPr>
        <p:spPr>
          <a:xfrm>
            <a:off x="8470222" y="1973534"/>
            <a:ext cx="395195" cy="203992"/>
          </a:xfrm>
          <a:prstGeom prst="roundRect">
            <a:avLst>
              <a:gd name="adj" fmla="val 9818"/>
            </a:avLst>
          </a:prstGeom>
          <a:noFill/>
          <a:ln w="38100">
            <a:solidFill>
              <a:srgbClr val="4378BB"/>
            </a:solidFill>
            <a:prstDash val="sysDot"/>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defRPr/>
            </a:pPr>
            <a:endParaRPr lang="en-US" dirty="0">
              <a:solidFill>
                <a:srgbClr val="000000"/>
              </a:solidFill>
              <a:latin typeface="Helvetica Neue"/>
              <a:cs typeface="Helvetica Neue"/>
            </a:endParaRPr>
          </a:p>
        </p:txBody>
      </p:sp>
      <p:sp>
        <p:nvSpPr>
          <p:cNvPr id="225" name="Rounded Rectangle 224">
            <a:extLst>
              <a:ext uri="{FF2B5EF4-FFF2-40B4-BE49-F238E27FC236}">
                <a16:creationId xmlns:a16="http://schemas.microsoft.com/office/drawing/2014/main" id="{B16F59F4-C064-884E-9890-EECAC52FB2D7}"/>
              </a:ext>
            </a:extLst>
          </p:cNvPr>
          <p:cNvSpPr/>
          <p:nvPr/>
        </p:nvSpPr>
        <p:spPr>
          <a:xfrm>
            <a:off x="8471816" y="2316440"/>
            <a:ext cx="390605" cy="214440"/>
          </a:xfrm>
          <a:prstGeom prst="roundRect">
            <a:avLst>
              <a:gd name="adj" fmla="val 9818"/>
            </a:avLst>
          </a:prstGeom>
          <a:noFill/>
          <a:ln w="38100">
            <a:solidFill>
              <a:srgbClr val="4378BB"/>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defRPr/>
            </a:pPr>
            <a:endParaRPr lang="en-US" dirty="0">
              <a:solidFill>
                <a:srgbClr val="000000"/>
              </a:solidFill>
              <a:latin typeface="Helvetica Neue"/>
              <a:cs typeface="Helvetica Neue"/>
            </a:endParaRPr>
          </a:p>
        </p:txBody>
      </p:sp>
      <p:sp>
        <p:nvSpPr>
          <p:cNvPr id="226" name="Shape 254">
            <a:extLst>
              <a:ext uri="{FF2B5EF4-FFF2-40B4-BE49-F238E27FC236}">
                <a16:creationId xmlns:a16="http://schemas.microsoft.com/office/drawing/2014/main" id="{2518FB7F-C34A-B34C-B7B0-9E560ADEA6CE}"/>
              </a:ext>
            </a:extLst>
          </p:cNvPr>
          <p:cNvSpPr/>
          <p:nvPr/>
        </p:nvSpPr>
        <p:spPr>
          <a:xfrm>
            <a:off x="8031789" y="3757318"/>
            <a:ext cx="387887" cy="92333"/>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lvl1pPr>
              <a:defRPr sz="800" b="1">
                <a:solidFill>
                  <a:srgbClr val="4277BB"/>
                </a:solidFill>
                <a:latin typeface="Helvetica"/>
                <a:ea typeface="Helvetica"/>
                <a:cs typeface="Helvetica"/>
                <a:sym typeface="Helvetica"/>
              </a:defRPr>
            </a:lvl1pPr>
          </a:lstStyle>
          <a:p>
            <a:pPr defTabSz="685800">
              <a:defRPr sz="1800" b="0">
                <a:solidFill>
                  <a:srgbClr val="000000"/>
                </a:solidFill>
              </a:defRPr>
            </a:pPr>
            <a:r>
              <a:rPr lang="en-US" sz="600" b="0" dirty="0">
                <a:solidFill>
                  <a:srgbClr val="003BC9"/>
                </a:solidFill>
                <a:latin typeface="Arial"/>
              </a:rPr>
              <a:t>FIP</a:t>
            </a:r>
            <a:endParaRPr sz="600" b="0" dirty="0">
              <a:solidFill>
                <a:srgbClr val="003BC9"/>
              </a:solidFill>
              <a:latin typeface="Arial"/>
            </a:endParaRPr>
          </a:p>
        </p:txBody>
      </p:sp>
      <p:sp>
        <p:nvSpPr>
          <p:cNvPr id="227" name="Shape 254">
            <a:extLst>
              <a:ext uri="{FF2B5EF4-FFF2-40B4-BE49-F238E27FC236}">
                <a16:creationId xmlns:a16="http://schemas.microsoft.com/office/drawing/2014/main" id="{2657E81E-92C7-B848-AE4B-EF9107AF0D11}"/>
              </a:ext>
            </a:extLst>
          </p:cNvPr>
          <p:cNvSpPr/>
          <p:nvPr/>
        </p:nvSpPr>
        <p:spPr>
          <a:xfrm>
            <a:off x="7999499" y="4051243"/>
            <a:ext cx="383118" cy="184666"/>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defTabSz="685800">
              <a:defRPr sz="1800" b="0">
                <a:solidFill>
                  <a:srgbClr val="000000"/>
                </a:solidFill>
              </a:defRPr>
            </a:pPr>
            <a:r>
              <a:rPr lang="en-US" sz="600" b="0" dirty="0">
                <a:solidFill>
                  <a:srgbClr val="003BC9"/>
                </a:solidFill>
                <a:latin typeface="Arial"/>
              </a:rPr>
              <a:t>PUBLIC </a:t>
            </a:r>
          </a:p>
          <a:p>
            <a:pPr defTabSz="685800">
              <a:defRPr sz="1800" b="0">
                <a:solidFill>
                  <a:srgbClr val="000000"/>
                </a:solidFill>
              </a:defRPr>
            </a:pPr>
            <a:r>
              <a:rPr lang="en-US" sz="600" b="0" dirty="0">
                <a:solidFill>
                  <a:srgbClr val="003BC9"/>
                </a:solidFill>
                <a:latin typeface="Arial"/>
              </a:rPr>
              <a:t>GATEWAY</a:t>
            </a:r>
          </a:p>
        </p:txBody>
      </p:sp>
      <p:sp>
        <p:nvSpPr>
          <p:cNvPr id="229" name="TextBox 228">
            <a:extLst>
              <a:ext uri="{FF2B5EF4-FFF2-40B4-BE49-F238E27FC236}">
                <a16:creationId xmlns:a16="http://schemas.microsoft.com/office/drawing/2014/main" id="{6F7F6D90-56D4-6143-B1CD-727A1CE902F8}"/>
              </a:ext>
            </a:extLst>
          </p:cNvPr>
          <p:cNvSpPr txBox="1"/>
          <p:nvPr/>
        </p:nvSpPr>
        <p:spPr>
          <a:xfrm>
            <a:off x="7928348" y="2355762"/>
            <a:ext cx="397866" cy="184666"/>
          </a:xfrm>
          <a:prstGeom prst="rect">
            <a:avLst/>
          </a:prstGeom>
          <a:noFill/>
          <a:ln>
            <a:noFill/>
          </a:ln>
        </p:spPr>
        <p:txBody>
          <a:bodyPr wrap="none" rtlCol="0">
            <a:spAutoFit/>
          </a:bodyPr>
          <a:lstStyle/>
          <a:p>
            <a:pPr defTabSz="685800"/>
            <a:r>
              <a:rPr lang="en-US" sz="600" dirty="0">
                <a:solidFill>
                  <a:srgbClr val="003BC9"/>
                </a:solidFill>
                <a:latin typeface="Arial"/>
              </a:rPr>
              <a:t>ZONE</a:t>
            </a:r>
          </a:p>
        </p:txBody>
      </p:sp>
      <p:sp>
        <p:nvSpPr>
          <p:cNvPr id="230" name="TextBox 229">
            <a:extLst>
              <a:ext uri="{FF2B5EF4-FFF2-40B4-BE49-F238E27FC236}">
                <a16:creationId xmlns:a16="http://schemas.microsoft.com/office/drawing/2014/main" id="{0707E50D-BB8A-5343-8F0B-D22B36F36C5D}"/>
              </a:ext>
            </a:extLst>
          </p:cNvPr>
          <p:cNvSpPr txBox="1"/>
          <p:nvPr/>
        </p:nvSpPr>
        <p:spPr>
          <a:xfrm>
            <a:off x="7928348" y="1978691"/>
            <a:ext cx="487634" cy="184666"/>
          </a:xfrm>
          <a:prstGeom prst="rect">
            <a:avLst/>
          </a:prstGeom>
          <a:noFill/>
          <a:ln>
            <a:noFill/>
          </a:ln>
        </p:spPr>
        <p:txBody>
          <a:bodyPr wrap="none" rtlCol="0">
            <a:spAutoFit/>
          </a:bodyPr>
          <a:lstStyle/>
          <a:p>
            <a:pPr defTabSz="685800"/>
            <a:r>
              <a:rPr lang="en-US" sz="600" dirty="0">
                <a:solidFill>
                  <a:srgbClr val="003BC9"/>
                </a:solidFill>
                <a:latin typeface="Arial"/>
              </a:rPr>
              <a:t>REGION</a:t>
            </a:r>
          </a:p>
        </p:txBody>
      </p:sp>
      <p:sp>
        <p:nvSpPr>
          <p:cNvPr id="231" name="Shape 254">
            <a:extLst>
              <a:ext uri="{FF2B5EF4-FFF2-40B4-BE49-F238E27FC236}">
                <a16:creationId xmlns:a16="http://schemas.microsoft.com/office/drawing/2014/main" id="{FC61599C-D682-A048-9B5B-BDAD14D887D4}"/>
              </a:ext>
            </a:extLst>
          </p:cNvPr>
          <p:cNvSpPr/>
          <p:nvPr/>
        </p:nvSpPr>
        <p:spPr>
          <a:xfrm>
            <a:off x="8033961" y="1238914"/>
            <a:ext cx="357470" cy="184666"/>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defTabSz="685800">
              <a:defRPr sz="1800" b="0">
                <a:solidFill>
                  <a:srgbClr val="000000"/>
                </a:solidFill>
              </a:defRPr>
            </a:pPr>
            <a:r>
              <a:rPr lang="en-US" sz="600" b="0" dirty="0">
                <a:solidFill>
                  <a:srgbClr val="003BC9"/>
                </a:solidFill>
                <a:latin typeface="Arial"/>
              </a:rPr>
              <a:t>VIRTUAL </a:t>
            </a:r>
          </a:p>
          <a:p>
            <a:pPr defTabSz="685800">
              <a:defRPr sz="1800" b="0">
                <a:solidFill>
                  <a:srgbClr val="000000"/>
                </a:solidFill>
              </a:defRPr>
            </a:pPr>
            <a:r>
              <a:rPr lang="en-US" sz="600" b="0" dirty="0">
                <a:solidFill>
                  <a:srgbClr val="003BC9"/>
                </a:solidFill>
                <a:latin typeface="Arial"/>
              </a:rPr>
              <a:t>MACHINE</a:t>
            </a:r>
            <a:endParaRPr sz="600" b="0" dirty="0">
              <a:solidFill>
                <a:srgbClr val="003BC9"/>
              </a:solidFill>
              <a:latin typeface="Arial"/>
            </a:endParaRPr>
          </a:p>
        </p:txBody>
      </p:sp>
      <p:sp>
        <p:nvSpPr>
          <p:cNvPr id="232" name="TextBox 231">
            <a:extLst>
              <a:ext uri="{FF2B5EF4-FFF2-40B4-BE49-F238E27FC236}">
                <a16:creationId xmlns:a16="http://schemas.microsoft.com/office/drawing/2014/main" id="{B084F844-9FE3-8D40-B068-C2B6F16024EB}"/>
              </a:ext>
            </a:extLst>
          </p:cNvPr>
          <p:cNvSpPr txBox="1"/>
          <p:nvPr/>
        </p:nvSpPr>
        <p:spPr>
          <a:xfrm>
            <a:off x="7941363" y="4847048"/>
            <a:ext cx="336952" cy="200055"/>
          </a:xfrm>
          <a:prstGeom prst="rect">
            <a:avLst/>
          </a:prstGeom>
          <a:noFill/>
          <a:ln>
            <a:noFill/>
          </a:ln>
        </p:spPr>
        <p:txBody>
          <a:bodyPr wrap="none" rtlCol="0">
            <a:spAutoFit/>
          </a:bodyPr>
          <a:lstStyle/>
          <a:p>
            <a:pPr defTabSz="685800"/>
            <a:r>
              <a:rPr lang="en-US" sz="700" dirty="0">
                <a:solidFill>
                  <a:srgbClr val="003BC9"/>
                </a:solidFill>
                <a:latin typeface="Arial"/>
              </a:rPr>
              <a:t>CIS</a:t>
            </a:r>
          </a:p>
        </p:txBody>
      </p:sp>
      <p:grpSp>
        <p:nvGrpSpPr>
          <p:cNvPr id="236" name="Group 235">
            <a:extLst>
              <a:ext uri="{FF2B5EF4-FFF2-40B4-BE49-F238E27FC236}">
                <a16:creationId xmlns:a16="http://schemas.microsoft.com/office/drawing/2014/main" id="{3223F413-76DE-4F4C-96F7-C804D54A316D}"/>
              </a:ext>
            </a:extLst>
          </p:cNvPr>
          <p:cNvGrpSpPr/>
          <p:nvPr/>
        </p:nvGrpSpPr>
        <p:grpSpPr>
          <a:xfrm>
            <a:off x="8473230" y="1558417"/>
            <a:ext cx="350420" cy="322892"/>
            <a:chOff x="9079753" y="2125749"/>
            <a:chExt cx="751660" cy="692612"/>
          </a:xfrm>
        </p:grpSpPr>
        <p:sp>
          <p:nvSpPr>
            <p:cNvPr id="237" name="Shape 252">
              <a:extLst>
                <a:ext uri="{FF2B5EF4-FFF2-40B4-BE49-F238E27FC236}">
                  <a16:creationId xmlns:a16="http://schemas.microsoft.com/office/drawing/2014/main" id="{44DD59D3-EE04-FC4A-B60C-4B1D7943749E}"/>
                </a:ext>
              </a:extLst>
            </p:cNvPr>
            <p:cNvSpPr/>
            <p:nvPr/>
          </p:nvSpPr>
          <p:spPr>
            <a:xfrm>
              <a:off x="9079753" y="2125749"/>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defTabSz="685800">
                <a:defRPr sz="1800">
                  <a:solidFill>
                    <a:srgbClr val="FFFFFF"/>
                  </a:solidFill>
                </a:defRPr>
              </a:pPr>
              <a:endParaRPr>
                <a:solidFill>
                  <a:srgbClr val="FFFFFF"/>
                </a:solidFill>
                <a:latin typeface="Arial"/>
              </a:endParaRPr>
            </a:p>
          </p:txBody>
        </p:sp>
        <p:pic>
          <p:nvPicPr>
            <p:cNvPr id="238" name="Picture 237">
              <a:extLst>
                <a:ext uri="{FF2B5EF4-FFF2-40B4-BE49-F238E27FC236}">
                  <a16:creationId xmlns:a16="http://schemas.microsoft.com/office/drawing/2014/main" id="{2BB288F1-FE16-B543-83D7-1BA2D23EA0A4}"/>
                </a:ext>
              </a:extLst>
            </p:cNvPr>
            <p:cNvPicPr>
              <a:picLocks noChangeAspect="1"/>
            </p:cNvPicPr>
            <p:nvPr/>
          </p:nvPicPr>
          <p:blipFill>
            <a:blip r:embed="rId10">
              <a:biLevel thresh="25000"/>
              <a:extLst>
                <a:ext uri="{28A0092B-C50C-407E-A947-70E740481C1C}">
                  <a14:useLocalDpi xmlns:a14="http://schemas.microsoft.com/office/drawing/2010/main" val="0"/>
                </a:ext>
              </a:extLst>
            </a:blip>
            <a:stretch>
              <a:fillRect/>
            </a:stretch>
          </p:blipFill>
          <p:spPr>
            <a:xfrm>
              <a:off x="9184520" y="2163926"/>
              <a:ext cx="555409" cy="555409"/>
            </a:xfrm>
            <a:prstGeom prst="rect">
              <a:avLst/>
            </a:prstGeom>
          </p:spPr>
        </p:pic>
      </p:grpSp>
      <p:sp>
        <p:nvSpPr>
          <p:cNvPr id="239" name="Shape 254">
            <a:extLst>
              <a:ext uri="{FF2B5EF4-FFF2-40B4-BE49-F238E27FC236}">
                <a16:creationId xmlns:a16="http://schemas.microsoft.com/office/drawing/2014/main" id="{5BAB9877-6238-EC4B-B47A-12D0D5412D7A}"/>
              </a:ext>
            </a:extLst>
          </p:cNvPr>
          <p:cNvSpPr/>
          <p:nvPr/>
        </p:nvSpPr>
        <p:spPr>
          <a:xfrm>
            <a:off x="8032321" y="1638582"/>
            <a:ext cx="325410" cy="184666"/>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spAutoFit/>
          </a:bodyPr>
          <a:lstStyle>
            <a:lvl1pPr>
              <a:defRPr sz="800" b="1">
                <a:solidFill>
                  <a:srgbClr val="4277BB"/>
                </a:solidFill>
                <a:latin typeface="Helvetica"/>
                <a:ea typeface="Helvetica"/>
                <a:cs typeface="Helvetica"/>
                <a:sym typeface="Helvetica"/>
              </a:defRPr>
            </a:lvl1pPr>
          </a:lstStyle>
          <a:p>
            <a:pPr defTabSz="685800">
              <a:defRPr sz="1800" b="0">
                <a:solidFill>
                  <a:srgbClr val="000000"/>
                </a:solidFill>
              </a:defRPr>
            </a:pPr>
            <a:r>
              <a:rPr lang="en-US" sz="600" b="0" dirty="0">
                <a:latin typeface="IBM Plex Mono" panose="020B0509050203000203" pitchFamily="49" charset="77"/>
              </a:rPr>
              <a:t>BLOCK </a:t>
            </a:r>
          </a:p>
          <a:p>
            <a:pPr defTabSz="685800">
              <a:defRPr sz="1800" b="0">
                <a:solidFill>
                  <a:srgbClr val="000000"/>
                </a:solidFill>
              </a:defRPr>
            </a:pPr>
            <a:r>
              <a:rPr lang="en-US" sz="600" b="0" dirty="0">
                <a:latin typeface="IBM Plex Mono" panose="020B0509050203000203" pitchFamily="49" charset="77"/>
              </a:rPr>
              <a:t>STORAGE</a:t>
            </a:r>
            <a:endParaRPr sz="600" b="0" dirty="0">
              <a:latin typeface="IBM Plex Mono" panose="020B0509050203000203" pitchFamily="49" charset="77"/>
            </a:endParaRPr>
          </a:p>
        </p:txBody>
      </p:sp>
      <p:grpSp>
        <p:nvGrpSpPr>
          <p:cNvPr id="240" name="Group 239">
            <a:extLst>
              <a:ext uri="{FF2B5EF4-FFF2-40B4-BE49-F238E27FC236}">
                <a16:creationId xmlns:a16="http://schemas.microsoft.com/office/drawing/2014/main" id="{E5F238FC-9828-D64F-97E5-74E1BEADC7C2}"/>
              </a:ext>
            </a:extLst>
          </p:cNvPr>
          <p:cNvGrpSpPr/>
          <p:nvPr/>
        </p:nvGrpSpPr>
        <p:grpSpPr>
          <a:xfrm>
            <a:off x="4864066" y="4143576"/>
            <a:ext cx="350420" cy="322892"/>
            <a:chOff x="9079753" y="2125749"/>
            <a:chExt cx="751660" cy="692612"/>
          </a:xfrm>
        </p:grpSpPr>
        <p:sp>
          <p:nvSpPr>
            <p:cNvPr id="241" name="Shape 252">
              <a:extLst>
                <a:ext uri="{FF2B5EF4-FFF2-40B4-BE49-F238E27FC236}">
                  <a16:creationId xmlns:a16="http://schemas.microsoft.com/office/drawing/2014/main" id="{98D7905A-0AF9-3343-86B4-884FABD6BF20}"/>
                </a:ext>
              </a:extLst>
            </p:cNvPr>
            <p:cNvSpPr/>
            <p:nvPr/>
          </p:nvSpPr>
          <p:spPr>
            <a:xfrm>
              <a:off x="9079753" y="2125749"/>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defTabSz="685800">
                <a:defRPr sz="1800">
                  <a:solidFill>
                    <a:srgbClr val="FFFFFF"/>
                  </a:solidFill>
                </a:defRPr>
              </a:pPr>
              <a:endParaRPr>
                <a:solidFill>
                  <a:srgbClr val="FFFFFF"/>
                </a:solidFill>
                <a:latin typeface="Arial"/>
              </a:endParaRPr>
            </a:p>
          </p:txBody>
        </p:sp>
        <p:pic>
          <p:nvPicPr>
            <p:cNvPr id="242" name="Picture 241">
              <a:extLst>
                <a:ext uri="{FF2B5EF4-FFF2-40B4-BE49-F238E27FC236}">
                  <a16:creationId xmlns:a16="http://schemas.microsoft.com/office/drawing/2014/main" id="{1F073489-C655-BB4E-BFD8-E3A385022DA8}"/>
                </a:ext>
              </a:extLst>
            </p:cNvPr>
            <p:cNvPicPr>
              <a:picLocks noChangeAspect="1"/>
            </p:cNvPicPr>
            <p:nvPr/>
          </p:nvPicPr>
          <p:blipFill>
            <a:blip r:embed="rId10">
              <a:biLevel thresh="25000"/>
              <a:extLst>
                <a:ext uri="{28A0092B-C50C-407E-A947-70E740481C1C}">
                  <a14:useLocalDpi xmlns:a14="http://schemas.microsoft.com/office/drawing/2010/main" val="0"/>
                </a:ext>
              </a:extLst>
            </a:blip>
            <a:stretch>
              <a:fillRect/>
            </a:stretch>
          </p:blipFill>
          <p:spPr>
            <a:xfrm>
              <a:off x="9184520" y="2163926"/>
              <a:ext cx="555409" cy="555409"/>
            </a:xfrm>
            <a:prstGeom prst="rect">
              <a:avLst/>
            </a:prstGeom>
          </p:spPr>
        </p:pic>
      </p:grpSp>
      <p:grpSp>
        <p:nvGrpSpPr>
          <p:cNvPr id="243" name="Group 242">
            <a:extLst>
              <a:ext uri="{FF2B5EF4-FFF2-40B4-BE49-F238E27FC236}">
                <a16:creationId xmlns:a16="http://schemas.microsoft.com/office/drawing/2014/main" id="{8DBD02CF-D17F-844F-8191-BFE4931770A2}"/>
              </a:ext>
            </a:extLst>
          </p:cNvPr>
          <p:cNvGrpSpPr/>
          <p:nvPr/>
        </p:nvGrpSpPr>
        <p:grpSpPr>
          <a:xfrm>
            <a:off x="3157156" y="4143576"/>
            <a:ext cx="350420" cy="322892"/>
            <a:chOff x="9079753" y="2125749"/>
            <a:chExt cx="751660" cy="692612"/>
          </a:xfrm>
        </p:grpSpPr>
        <p:sp>
          <p:nvSpPr>
            <p:cNvPr id="244" name="Shape 252">
              <a:extLst>
                <a:ext uri="{FF2B5EF4-FFF2-40B4-BE49-F238E27FC236}">
                  <a16:creationId xmlns:a16="http://schemas.microsoft.com/office/drawing/2014/main" id="{5AC7D7A5-ADFC-894A-B813-1D17A2291A3D}"/>
                </a:ext>
              </a:extLst>
            </p:cNvPr>
            <p:cNvSpPr/>
            <p:nvPr/>
          </p:nvSpPr>
          <p:spPr>
            <a:xfrm>
              <a:off x="9079753" y="2125749"/>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defTabSz="685800">
                <a:defRPr sz="1800">
                  <a:solidFill>
                    <a:srgbClr val="FFFFFF"/>
                  </a:solidFill>
                </a:defRPr>
              </a:pPr>
              <a:endParaRPr>
                <a:solidFill>
                  <a:srgbClr val="FFFFFF"/>
                </a:solidFill>
                <a:latin typeface="Arial"/>
              </a:endParaRPr>
            </a:p>
          </p:txBody>
        </p:sp>
        <p:pic>
          <p:nvPicPr>
            <p:cNvPr id="245" name="Picture 244">
              <a:extLst>
                <a:ext uri="{FF2B5EF4-FFF2-40B4-BE49-F238E27FC236}">
                  <a16:creationId xmlns:a16="http://schemas.microsoft.com/office/drawing/2014/main" id="{747A3BA2-F4CA-1841-AD4B-BA75FCC67410}"/>
                </a:ext>
              </a:extLst>
            </p:cNvPr>
            <p:cNvPicPr>
              <a:picLocks noChangeAspect="1"/>
            </p:cNvPicPr>
            <p:nvPr/>
          </p:nvPicPr>
          <p:blipFill>
            <a:blip r:embed="rId10">
              <a:biLevel thresh="25000"/>
              <a:extLst>
                <a:ext uri="{28A0092B-C50C-407E-A947-70E740481C1C}">
                  <a14:useLocalDpi xmlns:a14="http://schemas.microsoft.com/office/drawing/2010/main" val="0"/>
                </a:ext>
              </a:extLst>
            </a:blip>
            <a:stretch>
              <a:fillRect/>
            </a:stretch>
          </p:blipFill>
          <p:spPr>
            <a:xfrm>
              <a:off x="9184520" y="2163926"/>
              <a:ext cx="555409" cy="555409"/>
            </a:xfrm>
            <a:prstGeom prst="rect">
              <a:avLst/>
            </a:prstGeom>
          </p:spPr>
        </p:pic>
      </p:grpSp>
      <p:sp>
        <p:nvSpPr>
          <p:cNvPr id="246" name="Shape 65">
            <a:extLst>
              <a:ext uri="{FF2B5EF4-FFF2-40B4-BE49-F238E27FC236}">
                <a16:creationId xmlns:a16="http://schemas.microsoft.com/office/drawing/2014/main" id="{BF6FD699-CC80-D249-8F63-C162FF91617A}"/>
              </a:ext>
            </a:extLst>
          </p:cNvPr>
          <p:cNvSpPr/>
          <p:nvPr/>
        </p:nvSpPr>
        <p:spPr>
          <a:xfrm>
            <a:off x="8111016" y="976414"/>
            <a:ext cx="751404" cy="123111"/>
          </a:xfrm>
          <a:prstGeom prst="rect">
            <a:avLst/>
          </a:prstGeom>
          <a:ln w="3175">
            <a:miter lim="400000"/>
          </a:ln>
          <a:extLst>
            <a:ext uri="{C572A759-6A51-4108-AA02-DFA0A04FC94B}">
              <ma14:wrappingTextBoxFlag xmlns:ma14="http://schemas.microsoft.com/office/mac/drawingml/2011/main" xmlns="" val="1"/>
            </a:ext>
          </a:extLst>
        </p:spPr>
        <p:txBody>
          <a:bodyPr wrap="square" lIns="0" tIns="0" rIns="0" bIns="0">
            <a:spAutoFit/>
          </a:bodyPr>
          <a:lstStyle>
            <a:lvl1pPr algn="l">
              <a:defRPr sz="1000" b="1">
                <a:solidFill>
                  <a:srgbClr val="4277BB"/>
                </a:solidFill>
                <a:latin typeface="Helvetica"/>
                <a:ea typeface="Helvetica"/>
                <a:cs typeface="Helvetica"/>
                <a:sym typeface="Helvetica"/>
              </a:defRPr>
            </a:lvl1pPr>
          </a:lstStyle>
          <a:p>
            <a:pPr algn="ctr" defTabSz="685800">
              <a:defRPr sz="1800" b="0">
                <a:solidFill>
                  <a:srgbClr val="000000"/>
                </a:solidFill>
              </a:defRPr>
            </a:pPr>
            <a:r>
              <a:rPr lang="en-US" sz="800" dirty="0"/>
              <a:t>KEY</a:t>
            </a:r>
            <a:endParaRPr sz="800" dirty="0"/>
          </a:p>
        </p:txBody>
      </p:sp>
      <p:grpSp>
        <p:nvGrpSpPr>
          <p:cNvPr id="247" name="Group 246">
            <a:extLst>
              <a:ext uri="{FF2B5EF4-FFF2-40B4-BE49-F238E27FC236}">
                <a16:creationId xmlns:a16="http://schemas.microsoft.com/office/drawing/2014/main" id="{CD202F3A-C91B-A14C-B3BD-4EA923B03EE7}"/>
              </a:ext>
            </a:extLst>
          </p:cNvPr>
          <p:cNvGrpSpPr/>
          <p:nvPr/>
        </p:nvGrpSpPr>
        <p:grpSpPr>
          <a:xfrm>
            <a:off x="1129697" y="3481409"/>
            <a:ext cx="439008" cy="439008"/>
            <a:chOff x="577919" y="3804764"/>
            <a:chExt cx="439008" cy="439008"/>
          </a:xfrm>
        </p:grpSpPr>
        <p:sp>
          <p:nvSpPr>
            <p:cNvPr id="248" name="Shape 482">
              <a:extLst>
                <a:ext uri="{FF2B5EF4-FFF2-40B4-BE49-F238E27FC236}">
                  <a16:creationId xmlns:a16="http://schemas.microsoft.com/office/drawing/2014/main" id="{7F2956CE-3C33-D244-B78A-ACB191AAA69B}"/>
                </a:ext>
              </a:extLst>
            </p:cNvPr>
            <p:cNvSpPr/>
            <p:nvPr/>
          </p:nvSpPr>
          <p:spPr>
            <a:xfrm>
              <a:off x="577919" y="3804764"/>
              <a:ext cx="439008" cy="43900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92D050"/>
            </a:solidFill>
            <a:ln w="3175" cap="flat">
              <a:solidFill>
                <a:schemeClr val="tx2">
                  <a:lumMod val="90000"/>
                </a:schemeClr>
              </a:solidFill>
              <a:miter lim="400000"/>
            </a:ln>
            <a:effectLst/>
          </p:spPr>
          <p:txBody>
            <a:bodyPr wrap="square" lIns="0" tIns="0" rIns="0" bIns="0" numCol="1" anchor="ctr">
              <a:noAutofit/>
            </a:bodyPr>
            <a:lstStyle/>
            <a:p>
              <a:pPr defTabSz="685800">
                <a:defRPr sz="1800">
                  <a:solidFill>
                    <a:srgbClr val="FFFFFF"/>
                  </a:solidFill>
                </a:defRPr>
              </a:pPr>
              <a:endParaRPr>
                <a:solidFill>
                  <a:srgbClr val="FFFFFF"/>
                </a:solidFill>
                <a:latin typeface="Arial"/>
              </a:endParaRPr>
            </a:p>
          </p:txBody>
        </p:sp>
        <p:pic>
          <p:nvPicPr>
            <p:cNvPr id="249" name="Graphic 248">
              <a:extLst>
                <a:ext uri="{FF2B5EF4-FFF2-40B4-BE49-F238E27FC236}">
                  <a16:creationId xmlns:a16="http://schemas.microsoft.com/office/drawing/2014/main" id="{83CED90E-07E0-9A44-8234-ADF133A8AE58}"/>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77919" y="3814369"/>
              <a:ext cx="401394" cy="401394"/>
            </a:xfrm>
            <a:prstGeom prst="rect">
              <a:avLst/>
            </a:prstGeom>
          </p:spPr>
        </p:pic>
      </p:grpSp>
      <p:grpSp>
        <p:nvGrpSpPr>
          <p:cNvPr id="250" name="Group 249">
            <a:extLst>
              <a:ext uri="{FF2B5EF4-FFF2-40B4-BE49-F238E27FC236}">
                <a16:creationId xmlns:a16="http://schemas.microsoft.com/office/drawing/2014/main" id="{060B3968-DA5B-0847-A40D-79EBEF60CB1D}"/>
              </a:ext>
            </a:extLst>
          </p:cNvPr>
          <p:cNvGrpSpPr/>
          <p:nvPr/>
        </p:nvGrpSpPr>
        <p:grpSpPr>
          <a:xfrm>
            <a:off x="8516537" y="4800170"/>
            <a:ext cx="353594" cy="353594"/>
            <a:chOff x="577919" y="3804764"/>
            <a:chExt cx="439008" cy="439008"/>
          </a:xfrm>
        </p:grpSpPr>
        <p:sp>
          <p:nvSpPr>
            <p:cNvPr id="251" name="Shape 482">
              <a:extLst>
                <a:ext uri="{FF2B5EF4-FFF2-40B4-BE49-F238E27FC236}">
                  <a16:creationId xmlns:a16="http://schemas.microsoft.com/office/drawing/2014/main" id="{3D5AAAF0-0EBE-9F41-AEC5-4E001014350A}"/>
                </a:ext>
              </a:extLst>
            </p:cNvPr>
            <p:cNvSpPr/>
            <p:nvPr/>
          </p:nvSpPr>
          <p:spPr>
            <a:xfrm>
              <a:off x="577919" y="3804764"/>
              <a:ext cx="439008" cy="43900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92D050"/>
            </a:solidFill>
            <a:ln w="3175" cap="flat">
              <a:solidFill>
                <a:schemeClr val="tx2">
                  <a:lumMod val="90000"/>
                </a:schemeClr>
              </a:solidFill>
              <a:miter lim="400000"/>
            </a:ln>
            <a:effectLst/>
          </p:spPr>
          <p:txBody>
            <a:bodyPr wrap="square" lIns="0" tIns="0" rIns="0" bIns="0" numCol="1" anchor="ctr">
              <a:noAutofit/>
            </a:bodyPr>
            <a:lstStyle/>
            <a:p>
              <a:pPr defTabSz="685800">
                <a:defRPr sz="1800">
                  <a:solidFill>
                    <a:srgbClr val="FFFFFF"/>
                  </a:solidFill>
                </a:defRPr>
              </a:pPr>
              <a:endParaRPr>
                <a:solidFill>
                  <a:srgbClr val="FFFFFF"/>
                </a:solidFill>
                <a:latin typeface="Arial"/>
              </a:endParaRPr>
            </a:p>
          </p:txBody>
        </p:sp>
        <p:pic>
          <p:nvPicPr>
            <p:cNvPr id="252" name="Graphic 251">
              <a:extLst>
                <a:ext uri="{FF2B5EF4-FFF2-40B4-BE49-F238E27FC236}">
                  <a16:creationId xmlns:a16="http://schemas.microsoft.com/office/drawing/2014/main" id="{2DA1ECD1-A5BD-7D48-AB01-E162A24E7DF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77919" y="3814369"/>
              <a:ext cx="401394" cy="401394"/>
            </a:xfrm>
            <a:prstGeom prst="rect">
              <a:avLst/>
            </a:prstGeom>
          </p:spPr>
        </p:pic>
      </p:grpSp>
      <p:grpSp>
        <p:nvGrpSpPr>
          <p:cNvPr id="130" name="Group 129">
            <a:extLst>
              <a:ext uri="{FF2B5EF4-FFF2-40B4-BE49-F238E27FC236}">
                <a16:creationId xmlns:a16="http://schemas.microsoft.com/office/drawing/2014/main" id="{BC0AE485-167A-5146-9827-E29389604320}"/>
              </a:ext>
            </a:extLst>
          </p:cNvPr>
          <p:cNvGrpSpPr/>
          <p:nvPr/>
        </p:nvGrpSpPr>
        <p:grpSpPr>
          <a:xfrm>
            <a:off x="349367" y="3400870"/>
            <a:ext cx="501758" cy="582903"/>
            <a:chOff x="8764348" y="3679464"/>
            <a:chExt cx="590550" cy="686055"/>
          </a:xfrm>
        </p:grpSpPr>
        <p:pic>
          <p:nvPicPr>
            <p:cNvPr id="131" name="Picture 130">
              <a:extLst>
                <a:ext uri="{FF2B5EF4-FFF2-40B4-BE49-F238E27FC236}">
                  <a16:creationId xmlns:a16="http://schemas.microsoft.com/office/drawing/2014/main" id="{C0B6C43E-B82D-4F48-A7DA-6ED6467445A8}"/>
                </a:ext>
              </a:extLst>
            </p:cNvPr>
            <p:cNvPicPr>
              <a:picLocks noChangeAspect="1"/>
            </p:cNvPicPr>
            <p:nvPr/>
          </p:nvPicPr>
          <p:blipFill>
            <a:blip r:embed="rId13"/>
            <a:stretch>
              <a:fillRect/>
            </a:stretch>
          </p:blipFill>
          <p:spPr>
            <a:xfrm>
              <a:off x="8764348" y="3679464"/>
              <a:ext cx="590550" cy="466725"/>
            </a:xfrm>
            <a:prstGeom prst="rect">
              <a:avLst/>
            </a:prstGeom>
          </p:spPr>
        </p:pic>
        <p:sp>
          <p:nvSpPr>
            <p:cNvPr id="132" name="Shape 254">
              <a:extLst>
                <a:ext uri="{FF2B5EF4-FFF2-40B4-BE49-F238E27FC236}">
                  <a16:creationId xmlns:a16="http://schemas.microsoft.com/office/drawing/2014/main" id="{68B84A9F-2C82-1540-8528-380C6365A72E}"/>
                </a:ext>
              </a:extLst>
            </p:cNvPr>
            <p:cNvSpPr/>
            <p:nvPr/>
          </p:nvSpPr>
          <p:spPr>
            <a:xfrm>
              <a:off x="8803143" y="4238734"/>
              <a:ext cx="524495" cy="126785"/>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defTabSz="685800">
                <a:defRPr sz="1800" b="0">
                  <a:solidFill>
                    <a:srgbClr val="000000"/>
                  </a:solidFill>
                </a:defRPr>
              </a:pPr>
              <a:r>
                <a:rPr lang="en-US" sz="700" b="0" dirty="0">
                  <a:solidFill>
                    <a:srgbClr val="000E5E"/>
                  </a:solidFill>
                  <a:latin typeface="Arial"/>
                </a:rPr>
                <a:t>INTERNET</a:t>
              </a:r>
            </a:p>
          </p:txBody>
        </p:sp>
      </p:grpSp>
      <p:sp>
        <p:nvSpPr>
          <p:cNvPr id="127" name="Rectangle 2">
            <a:extLst>
              <a:ext uri="{FF2B5EF4-FFF2-40B4-BE49-F238E27FC236}">
                <a16:creationId xmlns:a16="http://schemas.microsoft.com/office/drawing/2014/main" id="{575E19C7-D401-7341-9453-F8852309333C}"/>
              </a:ext>
            </a:extLst>
          </p:cNvPr>
          <p:cNvSpPr txBox="1">
            <a:spLocks noChangeArrowheads="1"/>
          </p:cNvSpPr>
          <p:nvPr/>
        </p:nvSpPr>
        <p:spPr>
          <a:xfrm>
            <a:off x="2257718" y="1083014"/>
            <a:ext cx="7029000" cy="478463"/>
          </a:xfrm>
          <a:prstGeom prst="rect">
            <a:avLst/>
          </a:prstGeom>
        </p:spPr>
        <p:txBody>
          <a:bodyPr/>
          <a:lstStyle>
            <a:lvl1pPr algn="l" defTabSz="457200" rtl="0" eaLnBrk="1" latinLnBrk="0" hangingPunct="1">
              <a:lnSpc>
                <a:spcPct val="90000"/>
              </a:lnSpc>
              <a:spcBef>
                <a:spcPct val="0"/>
              </a:spcBef>
              <a:buNone/>
              <a:defRPr sz="2400" kern="1200">
                <a:solidFill>
                  <a:schemeClr val="bg2"/>
                </a:solidFill>
                <a:latin typeface="+mj-lt"/>
                <a:ea typeface="Arial" charset="0"/>
                <a:cs typeface="Arial" charset="0"/>
              </a:defRPr>
            </a:lvl1pPr>
          </a:lstStyle>
          <a:p>
            <a:r>
              <a:rPr lang="en-US" sz="2100" b="1" dirty="0">
                <a:solidFill>
                  <a:srgbClr val="000000"/>
                </a:solidFill>
                <a:latin typeface="Arial"/>
              </a:rPr>
              <a:t>Connectivity – VPN and Direct Link</a:t>
            </a:r>
          </a:p>
        </p:txBody>
      </p:sp>
      <p:sp>
        <p:nvSpPr>
          <p:cNvPr id="128" name="Rectangle 2">
            <a:extLst>
              <a:ext uri="{FF2B5EF4-FFF2-40B4-BE49-F238E27FC236}">
                <a16:creationId xmlns:a16="http://schemas.microsoft.com/office/drawing/2014/main" id="{5D96EB85-95DD-B046-AF84-3178BB6361AE}"/>
              </a:ext>
            </a:extLst>
          </p:cNvPr>
          <p:cNvSpPr txBox="1">
            <a:spLocks noChangeArrowheads="1"/>
          </p:cNvSpPr>
          <p:nvPr/>
        </p:nvSpPr>
        <p:spPr>
          <a:xfrm>
            <a:off x="170270" y="1050128"/>
            <a:ext cx="2789241" cy="478463"/>
          </a:xfrm>
          <a:prstGeom prst="rect">
            <a:avLst/>
          </a:prstGeom>
        </p:spPr>
        <p:txBody>
          <a:bodyPr/>
          <a:lstStyle>
            <a:lvl1pPr algn="l" defTabSz="457200" rtl="0" eaLnBrk="1" latinLnBrk="0" hangingPunct="1">
              <a:lnSpc>
                <a:spcPct val="90000"/>
              </a:lnSpc>
              <a:spcBef>
                <a:spcPct val="0"/>
              </a:spcBef>
              <a:buNone/>
              <a:defRPr sz="2400" kern="1200">
                <a:solidFill>
                  <a:schemeClr val="bg2"/>
                </a:solidFill>
                <a:latin typeface="+mj-lt"/>
                <a:ea typeface="Arial" charset="0"/>
                <a:cs typeface="Arial" charset="0"/>
              </a:defRPr>
            </a:lvl1pPr>
          </a:lstStyle>
          <a:p>
            <a:r>
              <a:rPr lang="en-US" dirty="0">
                <a:solidFill>
                  <a:srgbClr val="69A6FF"/>
                </a:solidFill>
                <a:latin typeface="Arial"/>
              </a:rPr>
              <a:t>VPC Features</a:t>
            </a:r>
          </a:p>
        </p:txBody>
      </p:sp>
      <p:grpSp>
        <p:nvGrpSpPr>
          <p:cNvPr id="129" name="Group 128">
            <a:extLst>
              <a:ext uri="{FF2B5EF4-FFF2-40B4-BE49-F238E27FC236}">
                <a16:creationId xmlns:a16="http://schemas.microsoft.com/office/drawing/2014/main" id="{3BC09C66-54CF-CE42-95CD-51408716A1CE}"/>
              </a:ext>
            </a:extLst>
          </p:cNvPr>
          <p:cNvGrpSpPr/>
          <p:nvPr/>
        </p:nvGrpSpPr>
        <p:grpSpPr>
          <a:xfrm>
            <a:off x="6595321" y="2666168"/>
            <a:ext cx="335361" cy="309016"/>
            <a:chOff x="8487970" y="1994397"/>
            <a:chExt cx="751660" cy="692612"/>
          </a:xfrm>
        </p:grpSpPr>
        <p:sp>
          <p:nvSpPr>
            <p:cNvPr id="133" name="Shape 252">
              <a:extLst>
                <a:ext uri="{FF2B5EF4-FFF2-40B4-BE49-F238E27FC236}">
                  <a16:creationId xmlns:a16="http://schemas.microsoft.com/office/drawing/2014/main" id="{A923D905-9A8C-394C-B463-A1DE427D7B67}"/>
                </a:ext>
              </a:extLst>
            </p:cNvPr>
            <p:cNvSpPr/>
            <p:nvPr/>
          </p:nvSpPr>
          <p:spPr>
            <a:xfrm>
              <a:off x="8487970" y="1994397"/>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defTabSz="685800">
                <a:defRPr sz="1800">
                  <a:solidFill>
                    <a:srgbClr val="FFFFFF"/>
                  </a:solidFill>
                </a:defRPr>
              </a:pPr>
              <a:endParaRPr>
                <a:solidFill>
                  <a:srgbClr val="FFFFFF"/>
                </a:solidFill>
                <a:latin typeface="Arial"/>
              </a:endParaRPr>
            </a:p>
          </p:txBody>
        </p:sp>
        <p:pic>
          <p:nvPicPr>
            <p:cNvPr id="134" name="Picture 133">
              <a:extLst>
                <a:ext uri="{FF2B5EF4-FFF2-40B4-BE49-F238E27FC236}">
                  <a16:creationId xmlns:a16="http://schemas.microsoft.com/office/drawing/2014/main" id="{ABB93187-41DC-0845-8246-ED5AA0181821}"/>
                </a:ext>
              </a:extLst>
            </p:cNvPr>
            <p:cNvPicPr>
              <a:picLocks noChangeAspect="1"/>
            </p:cNvPicPr>
            <p:nvPr/>
          </p:nvPicPr>
          <p:blipFill>
            <a:blip r:embed="rId14">
              <a:biLevel thresh="25000"/>
              <a:extLst>
                <a:ext uri="{28A0092B-C50C-407E-A947-70E740481C1C}">
                  <a14:useLocalDpi xmlns:a14="http://schemas.microsoft.com/office/drawing/2010/main" val="0"/>
                </a:ext>
              </a:extLst>
            </a:blip>
            <a:stretch>
              <a:fillRect/>
            </a:stretch>
          </p:blipFill>
          <p:spPr>
            <a:xfrm>
              <a:off x="8633004" y="2109907"/>
              <a:ext cx="461592" cy="461592"/>
            </a:xfrm>
            <a:prstGeom prst="rect">
              <a:avLst/>
            </a:prstGeom>
          </p:spPr>
        </p:pic>
      </p:grpSp>
      <p:cxnSp>
        <p:nvCxnSpPr>
          <p:cNvPr id="135" name="Elbow Connector 134">
            <a:extLst>
              <a:ext uri="{FF2B5EF4-FFF2-40B4-BE49-F238E27FC236}">
                <a16:creationId xmlns:a16="http://schemas.microsoft.com/office/drawing/2014/main" id="{BD5D3C28-4356-5648-81BA-9C1424930A96}"/>
              </a:ext>
            </a:extLst>
          </p:cNvPr>
          <p:cNvCxnSpPr>
            <a:cxnSpLocks/>
          </p:cNvCxnSpPr>
          <p:nvPr/>
        </p:nvCxnSpPr>
        <p:spPr>
          <a:xfrm flipV="1">
            <a:off x="6455710" y="3005477"/>
            <a:ext cx="307291" cy="520288"/>
          </a:xfrm>
          <a:prstGeom prst="bentConnector2">
            <a:avLst/>
          </a:prstGeom>
          <a:ln w="12700">
            <a:solidFill>
              <a:schemeClr val="tx1"/>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36" name="Elbow Connector 135">
            <a:extLst>
              <a:ext uri="{FF2B5EF4-FFF2-40B4-BE49-F238E27FC236}">
                <a16:creationId xmlns:a16="http://schemas.microsoft.com/office/drawing/2014/main" id="{BBBF7A20-E6D2-F444-9F84-E113B428EF8F}"/>
              </a:ext>
            </a:extLst>
          </p:cNvPr>
          <p:cNvCxnSpPr>
            <a:cxnSpLocks/>
          </p:cNvCxnSpPr>
          <p:nvPr/>
        </p:nvCxnSpPr>
        <p:spPr>
          <a:xfrm rot="16200000" flipV="1">
            <a:off x="7043542" y="2711893"/>
            <a:ext cx="384840" cy="602411"/>
          </a:xfrm>
          <a:prstGeom prst="bentConnector2">
            <a:avLst/>
          </a:prstGeom>
          <a:ln w="12700">
            <a:solidFill>
              <a:schemeClr val="tx1"/>
            </a:solidFill>
            <a:headEnd type="triangle"/>
            <a:tailEnd type="triangle"/>
          </a:ln>
        </p:spPr>
        <p:style>
          <a:lnRef idx="2">
            <a:schemeClr val="accent1"/>
          </a:lnRef>
          <a:fillRef idx="0">
            <a:schemeClr val="accent1"/>
          </a:fillRef>
          <a:effectRef idx="1">
            <a:schemeClr val="accent1"/>
          </a:effectRef>
          <a:fontRef idx="minor">
            <a:schemeClr val="tx1"/>
          </a:fontRef>
        </p:style>
      </p:cxnSp>
      <p:grpSp>
        <p:nvGrpSpPr>
          <p:cNvPr id="139" name="Group 138">
            <a:extLst>
              <a:ext uri="{FF2B5EF4-FFF2-40B4-BE49-F238E27FC236}">
                <a16:creationId xmlns:a16="http://schemas.microsoft.com/office/drawing/2014/main" id="{1DCC192C-9CB8-A440-AD7E-27F180C9366E}"/>
              </a:ext>
            </a:extLst>
          </p:cNvPr>
          <p:cNvGrpSpPr/>
          <p:nvPr/>
        </p:nvGrpSpPr>
        <p:grpSpPr>
          <a:xfrm>
            <a:off x="6332489" y="4750524"/>
            <a:ext cx="320954" cy="295741"/>
            <a:chOff x="7855527" y="2681064"/>
            <a:chExt cx="751660" cy="692612"/>
          </a:xfrm>
        </p:grpSpPr>
        <p:sp>
          <p:nvSpPr>
            <p:cNvPr id="140" name="Shape 252">
              <a:extLst>
                <a:ext uri="{FF2B5EF4-FFF2-40B4-BE49-F238E27FC236}">
                  <a16:creationId xmlns:a16="http://schemas.microsoft.com/office/drawing/2014/main" id="{25FA45E8-9568-DB41-88E8-4526AD5C65A9}"/>
                </a:ext>
              </a:extLst>
            </p:cNvPr>
            <p:cNvSpPr/>
            <p:nvPr/>
          </p:nvSpPr>
          <p:spPr>
            <a:xfrm>
              <a:off x="7855527" y="2681064"/>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defTabSz="685800">
                <a:defRPr sz="1800">
                  <a:solidFill>
                    <a:srgbClr val="FFFFFF"/>
                  </a:solidFill>
                </a:defRPr>
              </a:pPr>
              <a:endParaRPr>
                <a:solidFill>
                  <a:srgbClr val="FFFFFF"/>
                </a:solidFill>
                <a:latin typeface="Arial"/>
              </a:endParaRPr>
            </a:p>
          </p:txBody>
        </p:sp>
        <p:pic>
          <p:nvPicPr>
            <p:cNvPr id="141" name="Picture 140">
              <a:extLst>
                <a:ext uri="{FF2B5EF4-FFF2-40B4-BE49-F238E27FC236}">
                  <a16:creationId xmlns:a16="http://schemas.microsoft.com/office/drawing/2014/main" id="{49747483-27FB-B548-90D1-CCE64C4AC96B}"/>
                </a:ext>
              </a:extLst>
            </p:cNvPr>
            <p:cNvPicPr>
              <a:picLocks noChangeAspect="1"/>
            </p:cNvPicPr>
            <p:nvPr/>
          </p:nvPicPr>
          <p:blipFill>
            <a:blip r:embed="rId15">
              <a:biLevel thresh="50000"/>
            </a:blip>
            <a:stretch>
              <a:fillRect/>
            </a:stretch>
          </p:blipFill>
          <p:spPr>
            <a:xfrm>
              <a:off x="7974711" y="2794159"/>
              <a:ext cx="510949" cy="510949"/>
            </a:xfrm>
            <a:prstGeom prst="rect">
              <a:avLst/>
            </a:prstGeom>
          </p:spPr>
        </p:pic>
      </p:grpSp>
      <p:cxnSp>
        <p:nvCxnSpPr>
          <p:cNvPr id="142" name="Elbow Connector 141">
            <a:extLst>
              <a:ext uri="{FF2B5EF4-FFF2-40B4-BE49-F238E27FC236}">
                <a16:creationId xmlns:a16="http://schemas.microsoft.com/office/drawing/2014/main" id="{AA592255-955F-2849-982D-498F9B17C26A}"/>
              </a:ext>
            </a:extLst>
          </p:cNvPr>
          <p:cNvCxnSpPr>
            <a:cxnSpLocks/>
          </p:cNvCxnSpPr>
          <p:nvPr/>
        </p:nvCxnSpPr>
        <p:spPr>
          <a:xfrm flipV="1">
            <a:off x="6660029" y="4079304"/>
            <a:ext cx="866125" cy="826827"/>
          </a:xfrm>
          <a:prstGeom prst="bentConnector2">
            <a:avLst/>
          </a:prstGeom>
          <a:ln w="12700">
            <a:solidFill>
              <a:schemeClr val="tx1"/>
            </a:solidFill>
            <a:headEnd type="triangle"/>
            <a:tailEnd type="triangle"/>
          </a:ln>
        </p:spPr>
        <p:style>
          <a:lnRef idx="2">
            <a:schemeClr val="accent1"/>
          </a:lnRef>
          <a:fillRef idx="0">
            <a:schemeClr val="accent1"/>
          </a:fillRef>
          <a:effectRef idx="1">
            <a:schemeClr val="accent1"/>
          </a:effectRef>
          <a:fontRef idx="minor">
            <a:schemeClr val="tx1"/>
          </a:fontRef>
        </p:style>
      </p:cxnSp>
      <p:grpSp>
        <p:nvGrpSpPr>
          <p:cNvPr id="143" name="Group 142">
            <a:extLst>
              <a:ext uri="{FF2B5EF4-FFF2-40B4-BE49-F238E27FC236}">
                <a16:creationId xmlns:a16="http://schemas.microsoft.com/office/drawing/2014/main" id="{5F0A8852-7784-AA45-8881-D7318BAFBD3B}"/>
              </a:ext>
            </a:extLst>
          </p:cNvPr>
          <p:cNvGrpSpPr/>
          <p:nvPr/>
        </p:nvGrpSpPr>
        <p:grpSpPr>
          <a:xfrm>
            <a:off x="8511993" y="5258286"/>
            <a:ext cx="335361" cy="309016"/>
            <a:chOff x="8487970" y="1994397"/>
            <a:chExt cx="751660" cy="692612"/>
          </a:xfrm>
        </p:grpSpPr>
        <p:sp>
          <p:nvSpPr>
            <p:cNvPr id="144" name="Shape 252">
              <a:extLst>
                <a:ext uri="{FF2B5EF4-FFF2-40B4-BE49-F238E27FC236}">
                  <a16:creationId xmlns:a16="http://schemas.microsoft.com/office/drawing/2014/main" id="{61CB2915-09C9-224E-BFC9-5350DAD7F05C}"/>
                </a:ext>
              </a:extLst>
            </p:cNvPr>
            <p:cNvSpPr/>
            <p:nvPr/>
          </p:nvSpPr>
          <p:spPr>
            <a:xfrm>
              <a:off x="8487970" y="1994397"/>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defTabSz="685800">
                <a:defRPr sz="1800">
                  <a:solidFill>
                    <a:srgbClr val="FFFFFF"/>
                  </a:solidFill>
                </a:defRPr>
              </a:pPr>
              <a:endParaRPr>
                <a:solidFill>
                  <a:srgbClr val="FFFFFF"/>
                </a:solidFill>
                <a:latin typeface="Arial"/>
              </a:endParaRPr>
            </a:p>
          </p:txBody>
        </p:sp>
        <p:pic>
          <p:nvPicPr>
            <p:cNvPr id="145" name="Picture 144">
              <a:extLst>
                <a:ext uri="{FF2B5EF4-FFF2-40B4-BE49-F238E27FC236}">
                  <a16:creationId xmlns:a16="http://schemas.microsoft.com/office/drawing/2014/main" id="{BACFB13D-9BD0-5B46-977F-F6D1FA468FEC}"/>
                </a:ext>
              </a:extLst>
            </p:cNvPr>
            <p:cNvPicPr>
              <a:picLocks noChangeAspect="1"/>
            </p:cNvPicPr>
            <p:nvPr/>
          </p:nvPicPr>
          <p:blipFill>
            <a:blip r:embed="rId14">
              <a:biLevel thresh="25000"/>
              <a:extLst>
                <a:ext uri="{28A0092B-C50C-407E-A947-70E740481C1C}">
                  <a14:useLocalDpi xmlns:a14="http://schemas.microsoft.com/office/drawing/2010/main" val="0"/>
                </a:ext>
              </a:extLst>
            </a:blip>
            <a:stretch>
              <a:fillRect/>
            </a:stretch>
          </p:blipFill>
          <p:spPr>
            <a:xfrm>
              <a:off x="8633004" y="2109907"/>
              <a:ext cx="461592" cy="461592"/>
            </a:xfrm>
            <a:prstGeom prst="rect">
              <a:avLst/>
            </a:prstGeom>
          </p:spPr>
        </p:pic>
      </p:grpSp>
      <p:sp>
        <p:nvSpPr>
          <p:cNvPr id="146" name="Shape 254">
            <a:extLst>
              <a:ext uri="{FF2B5EF4-FFF2-40B4-BE49-F238E27FC236}">
                <a16:creationId xmlns:a16="http://schemas.microsoft.com/office/drawing/2014/main" id="{6F8096CB-45A4-FB43-992D-72F03352A53A}"/>
              </a:ext>
            </a:extLst>
          </p:cNvPr>
          <p:cNvSpPr/>
          <p:nvPr/>
        </p:nvSpPr>
        <p:spPr>
          <a:xfrm>
            <a:off x="8038311" y="5320461"/>
            <a:ext cx="307777" cy="184666"/>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defTabSz="685800">
              <a:defRPr sz="1800" b="0">
                <a:solidFill>
                  <a:srgbClr val="000000"/>
                </a:solidFill>
              </a:defRPr>
            </a:pPr>
            <a:r>
              <a:rPr lang="en-US" sz="600" b="0" dirty="0">
                <a:solidFill>
                  <a:srgbClr val="003BC9"/>
                </a:solidFill>
                <a:latin typeface="Arial"/>
              </a:rPr>
              <a:t>DIRECT </a:t>
            </a:r>
            <a:br>
              <a:rPr lang="en-US" sz="600" b="0" dirty="0">
                <a:solidFill>
                  <a:srgbClr val="003BC9"/>
                </a:solidFill>
                <a:latin typeface="Arial"/>
              </a:rPr>
            </a:br>
            <a:r>
              <a:rPr lang="en-US" sz="600" b="0" dirty="0">
                <a:solidFill>
                  <a:srgbClr val="003BC9"/>
                </a:solidFill>
                <a:latin typeface="Arial"/>
              </a:rPr>
              <a:t>LINK</a:t>
            </a:r>
            <a:endParaRPr sz="600" b="0" dirty="0">
              <a:solidFill>
                <a:srgbClr val="003BC9"/>
              </a:solidFill>
              <a:latin typeface="Arial"/>
            </a:endParaRPr>
          </a:p>
        </p:txBody>
      </p:sp>
      <p:grpSp>
        <p:nvGrpSpPr>
          <p:cNvPr id="147" name="Group 146">
            <a:extLst>
              <a:ext uri="{FF2B5EF4-FFF2-40B4-BE49-F238E27FC236}">
                <a16:creationId xmlns:a16="http://schemas.microsoft.com/office/drawing/2014/main" id="{96B80840-041B-3D44-BAB2-87CB2037EDD7}"/>
              </a:ext>
            </a:extLst>
          </p:cNvPr>
          <p:cNvGrpSpPr/>
          <p:nvPr/>
        </p:nvGrpSpPr>
        <p:grpSpPr>
          <a:xfrm>
            <a:off x="8517708" y="5648040"/>
            <a:ext cx="320954" cy="295741"/>
            <a:chOff x="7855527" y="2681064"/>
            <a:chExt cx="751660" cy="692612"/>
          </a:xfrm>
        </p:grpSpPr>
        <p:sp>
          <p:nvSpPr>
            <p:cNvPr id="148" name="Shape 252">
              <a:extLst>
                <a:ext uri="{FF2B5EF4-FFF2-40B4-BE49-F238E27FC236}">
                  <a16:creationId xmlns:a16="http://schemas.microsoft.com/office/drawing/2014/main" id="{E4B37C0A-4DF2-064D-BFA1-A7083F07138F}"/>
                </a:ext>
              </a:extLst>
            </p:cNvPr>
            <p:cNvSpPr/>
            <p:nvPr/>
          </p:nvSpPr>
          <p:spPr>
            <a:xfrm>
              <a:off x="7855527" y="2681064"/>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defTabSz="685800">
                <a:defRPr sz="1800">
                  <a:solidFill>
                    <a:srgbClr val="FFFFFF"/>
                  </a:solidFill>
                </a:defRPr>
              </a:pPr>
              <a:endParaRPr>
                <a:solidFill>
                  <a:srgbClr val="FFFFFF"/>
                </a:solidFill>
                <a:latin typeface="Arial"/>
              </a:endParaRPr>
            </a:p>
          </p:txBody>
        </p:sp>
        <p:pic>
          <p:nvPicPr>
            <p:cNvPr id="149" name="Picture 148">
              <a:extLst>
                <a:ext uri="{FF2B5EF4-FFF2-40B4-BE49-F238E27FC236}">
                  <a16:creationId xmlns:a16="http://schemas.microsoft.com/office/drawing/2014/main" id="{B0366570-2F14-B84B-A4E1-B55F25483902}"/>
                </a:ext>
              </a:extLst>
            </p:cNvPr>
            <p:cNvPicPr>
              <a:picLocks noChangeAspect="1"/>
            </p:cNvPicPr>
            <p:nvPr/>
          </p:nvPicPr>
          <p:blipFill>
            <a:blip r:embed="rId15">
              <a:biLevel thresh="50000"/>
            </a:blip>
            <a:stretch>
              <a:fillRect/>
            </a:stretch>
          </p:blipFill>
          <p:spPr>
            <a:xfrm>
              <a:off x="7974711" y="2794159"/>
              <a:ext cx="510949" cy="510949"/>
            </a:xfrm>
            <a:prstGeom prst="rect">
              <a:avLst/>
            </a:prstGeom>
          </p:spPr>
        </p:pic>
      </p:grpSp>
      <p:sp>
        <p:nvSpPr>
          <p:cNvPr id="150" name="Shape 254">
            <a:extLst>
              <a:ext uri="{FF2B5EF4-FFF2-40B4-BE49-F238E27FC236}">
                <a16:creationId xmlns:a16="http://schemas.microsoft.com/office/drawing/2014/main" id="{C651FC47-4F65-2247-AEF7-199D9B90E80E}"/>
              </a:ext>
            </a:extLst>
          </p:cNvPr>
          <p:cNvSpPr/>
          <p:nvPr/>
        </p:nvSpPr>
        <p:spPr>
          <a:xfrm>
            <a:off x="8026576" y="5764611"/>
            <a:ext cx="158698" cy="92333"/>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defTabSz="685800">
              <a:defRPr sz="1800" b="0">
                <a:solidFill>
                  <a:srgbClr val="000000"/>
                </a:solidFill>
              </a:defRPr>
            </a:pPr>
            <a:r>
              <a:rPr lang="en-US" sz="600" b="0" dirty="0">
                <a:solidFill>
                  <a:srgbClr val="003BC9"/>
                </a:solidFill>
                <a:latin typeface="Arial"/>
              </a:rPr>
              <a:t>VPN</a:t>
            </a:r>
            <a:endParaRPr sz="600" b="0" dirty="0">
              <a:solidFill>
                <a:srgbClr val="003BC9"/>
              </a:solidFill>
              <a:latin typeface="Arial"/>
            </a:endParaRPr>
          </a:p>
        </p:txBody>
      </p:sp>
      <p:sp>
        <p:nvSpPr>
          <p:cNvPr id="152" name="TextBox 151">
            <a:extLst>
              <a:ext uri="{FF2B5EF4-FFF2-40B4-BE49-F238E27FC236}">
                <a16:creationId xmlns:a16="http://schemas.microsoft.com/office/drawing/2014/main" id="{C9692454-C6A8-9843-9EF2-F458A7E442E4}"/>
              </a:ext>
            </a:extLst>
          </p:cNvPr>
          <p:cNvSpPr txBox="1"/>
          <p:nvPr/>
        </p:nvSpPr>
        <p:spPr>
          <a:xfrm>
            <a:off x="7952062" y="4460788"/>
            <a:ext cx="279244" cy="184666"/>
          </a:xfrm>
          <a:prstGeom prst="rect">
            <a:avLst/>
          </a:prstGeom>
          <a:noFill/>
          <a:ln>
            <a:noFill/>
          </a:ln>
        </p:spPr>
        <p:txBody>
          <a:bodyPr wrap="none" rtlCol="0">
            <a:spAutoFit/>
          </a:bodyPr>
          <a:lstStyle/>
          <a:p>
            <a:pPr defTabSz="685800"/>
            <a:r>
              <a:rPr lang="en-US" sz="600" dirty="0">
                <a:solidFill>
                  <a:srgbClr val="003BC9"/>
                </a:solidFill>
                <a:latin typeface="Arial"/>
              </a:rPr>
              <a:t>LB</a:t>
            </a:r>
          </a:p>
        </p:txBody>
      </p:sp>
      <p:pic>
        <p:nvPicPr>
          <p:cNvPr id="156" name="Picture 155">
            <a:extLst>
              <a:ext uri="{FF2B5EF4-FFF2-40B4-BE49-F238E27FC236}">
                <a16:creationId xmlns:a16="http://schemas.microsoft.com/office/drawing/2014/main" id="{EBC832C6-61B9-2A44-8392-3398CD71246B}"/>
              </a:ext>
            </a:extLst>
          </p:cNvPr>
          <p:cNvPicPr>
            <a:picLocks noChangeAspect="1"/>
          </p:cNvPicPr>
          <p:nvPr/>
        </p:nvPicPr>
        <p:blipFill>
          <a:blip r:embed="rId9"/>
          <a:stretch>
            <a:fillRect/>
          </a:stretch>
        </p:blipFill>
        <p:spPr>
          <a:xfrm>
            <a:off x="2684372" y="3172225"/>
            <a:ext cx="382608" cy="222022"/>
          </a:xfrm>
          <a:prstGeom prst="rect">
            <a:avLst/>
          </a:prstGeom>
        </p:spPr>
      </p:pic>
      <p:cxnSp>
        <p:nvCxnSpPr>
          <p:cNvPr id="157" name="Elbow Connector 156">
            <a:extLst>
              <a:ext uri="{FF2B5EF4-FFF2-40B4-BE49-F238E27FC236}">
                <a16:creationId xmlns:a16="http://schemas.microsoft.com/office/drawing/2014/main" id="{F03C55F2-2181-2748-ACB2-4439E7F3BA9F}"/>
              </a:ext>
            </a:extLst>
          </p:cNvPr>
          <p:cNvCxnSpPr>
            <a:cxnSpLocks/>
            <a:endCxn id="156" idx="1"/>
          </p:cNvCxnSpPr>
          <p:nvPr/>
        </p:nvCxnSpPr>
        <p:spPr>
          <a:xfrm flipV="1">
            <a:off x="1621708" y="3283236"/>
            <a:ext cx="1062665" cy="367192"/>
          </a:xfrm>
          <a:prstGeom prst="bentConnector3">
            <a:avLst>
              <a:gd name="adj1" fmla="val 31798"/>
            </a:avLst>
          </a:prstGeom>
          <a:ln w="12700">
            <a:solidFill>
              <a:schemeClr val="tx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01231084"/>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64AE8F-B96E-0C4C-AFF4-00220C461328}"/>
              </a:ext>
            </a:extLst>
          </p:cNvPr>
          <p:cNvSpPr>
            <a:spLocks noGrp="1"/>
          </p:cNvSpPr>
          <p:nvPr>
            <p:ph type="title"/>
          </p:nvPr>
        </p:nvSpPr>
        <p:spPr/>
        <p:txBody>
          <a:bodyPr/>
          <a:lstStyle/>
          <a:p>
            <a:r>
              <a:rPr lang="en-US" altLang="zh-CN" dirty="0"/>
              <a:t>VPC </a:t>
            </a:r>
            <a:r>
              <a:rPr lang="zh-CN" altLang="en-US" dirty="0"/>
              <a:t>實作</a:t>
            </a:r>
            <a:endParaRPr lang="en-US" dirty="0"/>
          </a:p>
        </p:txBody>
      </p:sp>
      <p:sp>
        <p:nvSpPr>
          <p:cNvPr id="3" name="TextBox 2">
            <a:extLst>
              <a:ext uri="{FF2B5EF4-FFF2-40B4-BE49-F238E27FC236}">
                <a16:creationId xmlns:a16="http://schemas.microsoft.com/office/drawing/2014/main" id="{1CB4E449-1B06-E249-B2D3-58E6AEAF4509}"/>
              </a:ext>
            </a:extLst>
          </p:cNvPr>
          <p:cNvSpPr txBox="1"/>
          <p:nvPr/>
        </p:nvSpPr>
        <p:spPr>
          <a:xfrm>
            <a:off x="435827" y="2389201"/>
            <a:ext cx="3211713" cy="400110"/>
          </a:xfrm>
          <a:prstGeom prst="rect">
            <a:avLst/>
          </a:prstGeom>
          <a:noFill/>
        </p:spPr>
        <p:txBody>
          <a:bodyPr wrap="none" rtlCol="0">
            <a:spAutoFit/>
          </a:bodyPr>
          <a:lstStyle/>
          <a:p>
            <a:pPr lvl="0"/>
            <a:r>
              <a:rPr lang="en-US" sz="2000" u="sng" dirty="0" err="1">
                <a:solidFill>
                  <a:prstClr val="black"/>
                </a:solidFill>
              </a:rPr>
              <a:t>IaasPaas</a:t>
            </a:r>
            <a:r>
              <a:rPr lang="en-US" sz="2000" u="sng" dirty="0">
                <a:solidFill>
                  <a:prstClr val="black"/>
                </a:solidFill>
              </a:rPr>
              <a:t> Workshop - VPC</a:t>
            </a:r>
            <a:r>
              <a:rPr kumimoji="0" lang="en-US" sz="2000" b="0" i="0" u="sng" strike="noStrike" kern="1200" cap="none" spc="0" normalizeH="0" baseline="0" noProof="0" dirty="0">
                <a:ln>
                  <a:noFill/>
                </a:ln>
                <a:solidFill>
                  <a:prstClr val="black"/>
                </a:solidFill>
                <a:effectLst/>
                <a:uLnTx/>
                <a:uFillTx/>
                <a:latin typeface="Calibri" panose="020F0502020204030204"/>
                <a:ea typeface="+mn-ea"/>
                <a:cs typeface="+mn-cs"/>
              </a:rPr>
              <a:t>.pdf</a:t>
            </a:r>
          </a:p>
        </p:txBody>
      </p:sp>
      <p:sp>
        <p:nvSpPr>
          <p:cNvPr id="4" name="TextBox 3">
            <a:extLst>
              <a:ext uri="{FF2B5EF4-FFF2-40B4-BE49-F238E27FC236}">
                <a16:creationId xmlns:a16="http://schemas.microsoft.com/office/drawing/2014/main" id="{2DFFC6BF-E5EF-E54B-944C-2CCC130EA343}"/>
              </a:ext>
            </a:extLst>
          </p:cNvPr>
          <p:cNvSpPr txBox="1"/>
          <p:nvPr/>
        </p:nvSpPr>
        <p:spPr>
          <a:xfrm>
            <a:off x="435827" y="2019869"/>
            <a:ext cx="5690469" cy="400110"/>
          </a:xfrm>
          <a:prstGeom prst="rect">
            <a:avLst/>
          </a:prstGeom>
          <a:noFill/>
        </p:spPr>
        <p:txBody>
          <a:bodyPr wrap="none" rtlCol="0">
            <a:spAutoFit/>
          </a:bodyPr>
          <a:lstStyle/>
          <a:p>
            <a:pPr lvl="0"/>
            <a:r>
              <a:rPr lang="en-US" altLang="zh-TW" sz="2000" dirty="0">
                <a:solidFill>
                  <a:prstClr val="black"/>
                </a:solidFill>
                <a:ea typeface="等线" panose="02010600030101010101" pitchFamily="2" charset="-122"/>
              </a:rPr>
              <a:t>Securely access remote instances with a bastion host</a:t>
            </a: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6" name="圖片 5" descr="Architecture">
            <a:extLst>
              <a:ext uri="{FF2B5EF4-FFF2-40B4-BE49-F238E27FC236}">
                <a16:creationId xmlns:a16="http://schemas.microsoft.com/office/drawing/2014/main" id="{E8752D4B-809E-4A55-9650-34C503F17E7C}"/>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06700" y="3057715"/>
            <a:ext cx="6337300" cy="3248025"/>
          </a:xfrm>
          <a:prstGeom prst="rect">
            <a:avLst/>
          </a:prstGeom>
          <a:noFill/>
          <a:ln>
            <a:noFill/>
          </a:ln>
        </p:spPr>
      </p:pic>
    </p:spTree>
    <p:extLst>
      <p:ext uri="{BB962C8B-B14F-4D97-AF65-F5344CB8AC3E}">
        <p14:creationId xmlns:p14="http://schemas.microsoft.com/office/powerpoint/2010/main" val="34193551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0745FFD7-732D-4573-8196-89C22DFD4CC3}"/>
              </a:ext>
            </a:extLst>
          </p:cNvPr>
          <p:cNvSpPr txBox="1"/>
          <p:nvPr/>
        </p:nvSpPr>
        <p:spPr>
          <a:xfrm>
            <a:off x="95002" y="5272644"/>
            <a:ext cx="2560509" cy="830997"/>
          </a:xfrm>
          <a:prstGeom prst="rect">
            <a:avLst/>
          </a:prstGeom>
          <a:noFill/>
        </p:spPr>
        <p:txBody>
          <a:bodyPr wrap="none" rtlCol="0">
            <a:spAutoFit/>
          </a:bodyPr>
          <a:lstStyle/>
          <a:p>
            <a:r>
              <a:rPr lang="en-US" altLang="zh-TW" sz="2400" dirty="0">
                <a:solidFill>
                  <a:schemeClr val="bg1"/>
                </a:solidFill>
              </a:rPr>
              <a:t>Jack Wu</a:t>
            </a:r>
          </a:p>
          <a:p>
            <a:r>
              <a:rPr lang="en-US" altLang="zh-TW" sz="2400" dirty="0">
                <a:solidFill>
                  <a:schemeClr val="bg1"/>
                </a:solidFill>
              </a:rPr>
              <a:t>scwu@tw.ibm.com</a:t>
            </a:r>
            <a:endParaRPr lang="zh-TW" altLang="en-US" sz="2400" dirty="0">
              <a:solidFill>
                <a:schemeClr val="bg1"/>
              </a:solidFill>
            </a:endParaRPr>
          </a:p>
        </p:txBody>
      </p:sp>
    </p:spTree>
    <p:extLst>
      <p:ext uri="{BB962C8B-B14F-4D97-AF65-F5344CB8AC3E}">
        <p14:creationId xmlns:p14="http://schemas.microsoft.com/office/powerpoint/2010/main" val="29220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a:extLst>
              <a:ext uri="{FF2B5EF4-FFF2-40B4-BE49-F238E27FC236}">
                <a16:creationId xmlns:a16="http://schemas.microsoft.com/office/drawing/2014/main" id="{9E51C8BF-34ED-485D-B1E8-D9C304146EF6}"/>
              </a:ext>
            </a:extLst>
          </p:cNvPr>
          <p:cNvSpPr>
            <a:spLocks noGrp="1"/>
          </p:cNvSpPr>
          <p:nvPr>
            <p:ph type="body" sz="quarter" idx="13"/>
          </p:nvPr>
        </p:nvSpPr>
        <p:spPr/>
        <p:txBody>
          <a:bodyPr>
            <a:normAutofit/>
          </a:bodyPr>
          <a:lstStyle/>
          <a:p>
            <a:r>
              <a:rPr lang="zh-TW" altLang="en-US" b="1" dirty="0">
                <a:latin typeface="Meiryo" panose="020B0604030504040204" pitchFamily="34" charset="-128"/>
                <a:ea typeface="Meiryo" panose="020B0604030504040204" pitchFamily="34" charset="-128"/>
              </a:rPr>
              <a:t>多重備援的神奇魔力</a:t>
            </a:r>
          </a:p>
        </p:txBody>
      </p:sp>
      <p:sp>
        <p:nvSpPr>
          <p:cNvPr id="3" name="標題 2">
            <a:extLst>
              <a:ext uri="{FF2B5EF4-FFF2-40B4-BE49-F238E27FC236}">
                <a16:creationId xmlns:a16="http://schemas.microsoft.com/office/drawing/2014/main" id="{E67AE077-4550-4821-B993-B200CB01EECB}"/>
              </a:ext>
            </a:extLst>
          </p:cNvPr>
          <p:cNvSpPr>
            <a:spLocks noGrp="1"/>
          </p:cNvSpPr>
          <p:nvPr>
            <p:ph type="ctrTitle"/>
          </p:nvPr>
        </p:nvSpPr>
        <p:spPr/>
        <p:txBody>
          <a:bodyPr>
            <a:normAutofit/>
          </a:bodyPr>
          <a:lstStyle/>
          <a:p>
            <a:r>
              <a:rPr lang="en-US" altLang="zh-TW" dirty="0">
                <a:latin typeface="Meiryo" panose="020B0604030504040204" pitchFamily="34" charset="-128"/>
                <a:ea typeface="Meiryo" panose="020B0604030504040204" pitchFamily="34" charset="-128"/>
              </a:rPr>
              <a:t>Virtual Private Cloud (VPC)</a:t>
            </a:r>
            <a:endParaRPr lang="zh-TW" altLang="en-US" dirty="0">
              <a:latin typeface="Meiryo" panose="020B0604030504040204" pitchFamily="34" charset="-128"/>
              <a:ea typeface="Meiryo" panose="020B0604030504040204" pitchFamily="34" charset="-128"/>
            </a:endParaRPr>
          </a:p>
        </p:txBody>
      </p:sp>
      <p:sp>
        <p:nvSpPr>
          <p:cNvPr id="6" name="TextBox 5">
            <a:extLst>
              <a:ext uri="{FF2B5EF4-FFF2-40B4-BE49-F238E27FC236}">
                <a16:creationId xmlns:a16="http://schemas.microsoft.com/office/drawing/2014/main" id="{D9BDFA91-464B-7A4A-BC53-543A4DAE5973}"/>
              </a:ext>
            </a:extLst>
          </p:cNvPr>
          <p:cNvSpPr txBox="1"/>
          <p:nvPr/>
        </p:nvSpPr>
        <p:spPr>
          <a:xfrm>
            <a:off x="4571999" y="5555998"/>
            <a:ext cx="2559290" cy="369332"/>
          </a:xfrm>
          <a:prstGeom prst="rect">
            <a:avLst/>
          </a:prstGeom>
          <a:noFill/>
        </p:spPr>
        <p:txBody>
          <a:bodyPr wrap="none" rtlCol="0">
            <a:spAutoFit/>
          </a:bodyPr>
          <a:lstStyle/>
          <a:p>
            <a:r>
              <a:rPr lang="zh-CN" altLang="en-US" dirty="0">
                <a:solidFill>
                  <a:schemeClr val="bg1"/>
                </a:solidFill>
              </a:rPr>
              <a:t>講義與實作文件下載處</a:t>
            </a:r>
            <a:endParaRPr lang="en-US" dirty="0">
              <a:solidFill>
                <a:schemeClr val="bg1"/>
              </a:solidFill>
            </a:endParaRPr>
          </a:p>
        </p:txBody>
      </p:sp>
      <p:pic>
        <p:nvPicPr>
          <p:cNvPr id="4" name="Picture 3">
            <a:extLst>
              <a:ext uri="{FF2B5EF4-FFF2-40B4-BE49-F238E27FC236}">
                <a16:creationId xmlns:a16="http://schemas.microsoft.com/office/drawing/2014/main" id="{9F86F802-A85D-2947-8542-79D10C5B591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131289" y="4412324"/>
            <a:ext cx="1513006" cy="1513006"/>
          </a:xfrm>
          <a:prstGeom prst="rect">
            <a:avLst/>
          </a:prstGeom>
        </p:spPr>
      </p:pic>
    </p:spTree>
    <p:extLst>
      <p:ext uri="{BB962C8B-B14F-4D97-AF65-F5344CB8AC3E}">
        <p14:creationId xmlns:p14="http://schemas.microsoft.com/office/powerpoint/2010/main" val="20925435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CE654CDD-57C1-4A43-90BE-BDB9ABB3BC37}"/>
              </a:ext>
            </a:extLst>
          </p:cNvPr>
          <p:cNvSpPr>
            <a:spLocks noGrp="1"/>
          </p:cNvSpPr>
          <p:nvPr>
            <p:ph type="title" idx="4294967295"/>
          </p:nvPr>
        </p:nvSpPr>
        <p:spPr>
          <a:xfrm>
            <a:off x="238535" y="1058863"/>
            <a:ext cx="4114800" cy="381000"/>
          </a:xfrm>
        </p:spPr>
        <p:txBody>
          <a:bodyPr/>
          <a:lstStyle/>
          <a:p>
            <a:r>
              <a:rPr lang="en-US" b="1" dirty="0"/>
              <a:t>Virtual Private Cloud (VPC)</a:t>
            </a:r>
            <a:endParaRPr lang="en-US" dirty="0"/>
          </a:p>
        </p:txBody>
      </p:sp>
      <p:sp>
        <p:nvSpPr>
          <p:cNvPr id="9" name="Rectangle: Rounded Corners 8">
            <a:extLst>
              <a:ext uri="{FF2B5EF4-FFF2-40B4-BE49-F238E27FC236}">
                <a16:creationId xmlns:a16="http://schemas.microsoft.com/office/drawing/2014/main" id="{F3110BC2-DAF9-45EC-B3C1-EBDB1B859DE7}"/>
              </a:ext>
            </a:extLst>
          </p:cNvPr>
          <p:cNvSpPr/>
          <p:nvPr/>
        </p:nvSpPr>
        <p:spPr>
          <a:xfrm>
            <a:off x="236096" y="2371401"/>
            <a:ext cx="6089754" cy="14478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2400" dirty="0">
              <a:solidFill>
                <a:srgbClr val="000000"/>
              </a:solidFill>
              <a:latin typeface="IBM Plex Sans"/>
            </a:endParaRPr>
          </a:p>
          <a:p>
            <a:pPr defTabSz="685800">
              <a:defRPr/>
            </a:pPr>
            <a:r>
              <a:rPr lang="en-US" sz="2400" dirty="0">
                <a:solidFill>
                  <a:srgbClr val="000000"/>
                </a:solidFill>
                <a:latin typeface="IBM Plex Sans"/>
              </a:rPr>
              <a:t>VPC is a space on a public cloud that allows you to define a virtual private network where you deploy, secure, control and manage cloud resources dedicated to your business.</a:t>
            </a:r>
          </a:p>
        </p:txBody>
      </p:sp>
      <p:pic>
        <p:nvPicPr>
          <p:cNvPr id="10" name="Picture 2" descr="Image result for Cloud icon high resolution">
            <a:extLst>
              <a:ext uri="{FF2B5EF4-FFF2-40B4-BE49-F238E27FC236}">
                <a16:creationId xmlns:a16="http://schemas.microsoft.com/office/drawing/2014/main" id="{93A60256-FFF6-4B8F-9996-CABAC04DB5A0}"/>
              </a:ext>
            </a:extLst>
          </p:cNvPr>
          <p:cNvPicPr>
            <a:picLocks noChangeAspect="1" noChangeArrowheads="1"/>
          </p:cNvPicPr>
          <p:nvPr/>
        </p:nvPicPr>
        <p:blipFill rotWithShape="1">
          <a:blip r:embed="rId2" cstate="email">
            <a:duotone>
              <a:schemeClr val="bg2">
                <a:shade val="45000"/>
                <a:satMod val="135000"/>
              </a:schemeClr>
              <a:prstClr val="white"/>
            </a:duotone>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rcRect/>
          <a:stretch/>
        </p:blipFill>
        <p:spPr bwMode="auto">
          <a:xfrm>
            <a:off x="5802728" y="2732151"/>
            <a:ext cx="3112672" cy="1976375"/>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Rounded Corners 11">
            <a:extLst>
              <a:ext uri="{FF2B5EF4-FFF2-40B4-BE49-F238E27FC236}">
                <a16:creationId xmlns:a16="http://schemas.microsoft.com/office/drawing/2014/main" id="{B42D5FA2-5627-4746-808E-537AE1D51183}"/>
              </a:ext>
            </a:extLst>
          </p:cNvPr>
          <p:cNvSpPr/>
          <p:nvPr/>
        </p:nvSpPr>
        <p:spPr>
          <a:xfrm>
            <a:off x="238621" y="3812607"/>
            <a:ext cx="5718976" cy="88938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2400" b="1" dirty="0">
              <a:solidFill>
                <a:srgbClr val="000000"/>
              </a:solidFill>
              <a:latin typeface="IBM Plex Sans"/>
            </a:endParaRPr>
          </a:p>
          <a:p>
            <a:pPr algn="ctr" defTabSz="685800">
              <a:defRPr/>
            </a:pPr>
            <a:r>
              <a:rPr lang="en-US" sz="2400" b="1" dirty="0">
                <a:solidFill>
                  <a:srgbClr val="000000"/>
                </a:solidFill>
                <a:latin typeface="IBM Plex Sans"/>
              </a:rPr>
              <a:t>VPC is your own space in the cloud</a:t>
            </a:r>
          </a:p>
        </p:txBody>
      </p:sp>
      <p:sp>
        <p:nvSpPr>
          <p:cNvPr id="25" name="Title 4">
            <a:extLst>
              <a:ext uri="{FF2B5EF4-FFF2-40B4-BE49-F238E27FC236}">
                <a16:creationId xmlns:a16="http://schemas.microsoft.com/office/drawing/2014/main" id="{EA7BB533-157D-441F-80CD-8B9B655AC590}"/>
              </a:ext>
            </a:extLst>
          </p:cNvPr>
          <p:cNvSpPr txBox="1">
            <a:spLocks/>
          </p:cNvSpPr>
          <p:nvPr/>
        </p:nvSpPr>
        <p:spPr>
          <a:xfrm>
            <a:off x="5828962" y="4754128"/>
            <a:ext cx="3026479" cy="305703"/>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kern="1200">
                <a:solidFill>
                  <a:schemeClr val="tx1"/>
                </a:solidFill>
                <a:latin typeface="+mj-lt"/>
                <a:ea typeface="Arial" charset="0"/>
                <a:cs typeface="Arial" charset="0"/>
              </a:defRPr>
            </a:lvl1pPr>
          </a:lstStyle>
          <a:p>
            <a:pPr algn="ctr">
              <a:defRPr/>
            </a:pPr>
            <a:r>
              <a:rPr lang="en-US" sz="1800" dirty="0">
                <a:solidFill>
                  <a:srgbClr val="FFFFFF">
                    <a:lumMod val="50000"/>
                  </a:srgbClr>
                </a:solidFill>
                <a:latin typeface="IBM Plex Sans"/>
              </a:rPr>
              <a:t>Public Cloud</a:t>
            </a:r>
          </a:p>
        </p:txBody>
      </p:sp>
      <p:grpSp>
        <p:nvGrpSpPr>
          <p:cNvPr id="26" name="Group 25">
            <a:extLst>
              <a:ext uri="{FF2B5EF4-FFF2-40B4-BE49-F238E27FC236}">
                <a16:creationId xmlns:a16="http://schemas.microsoft.com/office/drawing/2014/main" id="{B5F18C8E-C4E4-45D7-9559-4D1E648B445A}"/>
              </a:ext>
            </a:extLst>
          </p:cNvPr>
          <p:cNvGrpSpPr/>
          <p:nvPr/>
        </p:nvGrpSpPr>
        <p:grpSpPr>
          <a:xfrm>
            <a:off x="6397446" y="3211092"/>
            <a:ext cx="1867063" cy="1237648"/>
            <a:chOff x="6298115" y="2176703"/>
            <a:chExt cx="1867063" cy="1237648"/>
          </a:xfrm>
        </p:grpSpPr>
        <p:grpSp>
          <p:nvGrpSpPr>
            <p:cNvPr id="27" name="Group 26">
              <a:extLst>
                <a:ext uri="{FF2B5EF4-FFF2-40B4-BE49-F238E27FC236}">
                  <a16:creationId xmlns:a16="http://schemas.microsoft.com/office/drawing/2014/main" id="{5E6F1524-077B-4FEC-A0B6-E9228E008F72}"/>
                </a:ext>
              </a:extLst>
            </p:cNvPr>
            <p:cNvGrpSpPr/>
            <p:nvPr/>
          </p:nvGrpSpPr>
          <p:grpSpPr>
            <a:xfrm>
              <a:off x="6298115" y="2176703"/>
              <a:ext cx="1867063" cy="1237648"/>
              <a:chOff x="67733" y="2571750"/>
              <a:chExt cx="1159934" cy="713317"/>
            </a:xfrm>
          </p:grpSpPr>
          <p:pic>
            <p:nvPicPr>
              <p:cNvPr id="29" name="Picture 28" descr="HP Networking Stencils_Cloud #4.png">
                <a:extLst>
                  <a:ext uri="{FF2B5EF4-FFF2-40B4-BE49-F238E27FC236}">
                    <a16:creationId xmlns:a16="http://schemas.microsoft.com/office/drawing/2014/main" id="{0B149537-58AE-48CB-AFDE-97E0BFFCA874}"/>
                  </a:ext>
                </a:extLst>
              </p:cNvPr>
              <p:cNvPicPr>
                <a:picLocks noChangeAspect="1"/>
              </p:cNvPicPr>
              <p:nvPr/>
            </p:nvPicPr>
            <p:blipFill rotWithShape="1">
              <a:blip r:embed="rId4" cstate="email">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a:ext>
                </a:extLst>
              </a:blip>
              <a:srcRect/>
              <a:stretch/>
            </p:blipFill>
            <p:spPr>
              <a:xfrm>
                <a:off x="67733" y="2571750"/>
                <a:ext cx="1159934" cy="713317"/>
              </a:xfrm>
              <a:prstGeom prst="rect">
                <a:avLst/>
              </a:prstGeom>
            </p:spPr>
          </p:pic>
          <p:pic>
            <p:nvPicPr>
              <p:cNvPr id="30" name="Picture 29">
                <a:extLst>
                  <a:ext uri="{FF2B5EF4-FFF2-40B4-BE49-F238E27FC236}">
                    <a16:creationId xmlns:a16="http://schemas.microsoft.com/office/drawing/2014/main" id="{DBFB4E15-1F2F-4DD4-8824-0231DC9152B6}"/>
                  </a:ext>
                </a:extLst>
              </p:cNvPr>
              <p:cNvPicPr>
                <a:picLocks noChangeAspect="1"/>
              </p:cNvPicPr>
              <p:nvPr/>
            </p:nvPicPr>
            <p:blipFill>
              <a:blip r:embed="rId6" cstate="email">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356895" y="2699807"/>
                <a:ext cx="457201" cy="457201"/>
              </a:xfrm>
              <a:prstGeom prst="rect">
                <a:avLst/>
              </a:prstGeom>
            </p:spPr>
          </p:pic>
        </p:grpSp>
        <p:sp>
          <p:nvSpPr>
            <p:cNvPr id="28" name="Title 4">
              <a:extLst>
                <a:ext uri="{FF2B5EF4-FFF2-40B4-BE49-F238E27FC236}">
                  <a16:creationId xmlns:a16="http://schemas.microsoft.com/office/drawing/2014/main" id="{64AD7966-01A2-48A5-8D0A-0AFC6501C6B7}"/>
                </a:ext>
              </a:extLst>
            </p:cNvPr>
            <p:cNvSpPr txBox="1">
              <a:spLocks/>
            </p:cNvSpPr>
            <p:nvPr/>
          </p:nvSpPr>
          <p:spPr>
            <a:xfrm>
              <a:off x="7278900" y="2952068"/>
              <a:ext cx="843386" cy="305703"/>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kern="1200">
                  <a:solidFill>
                    <a:schemeClr val="tx1"/>
                  </a:solidFill>
                  <a:latin typeface="+mj-lt"/>
                  <a:ea typeface="Arial" charset="0"/>
                  <a:cs typeface="Arial" charset="0"/>
                </a:defRPr>
              </a:lvl1pPr>
            </a:lstStyle>
            <a:p>
              <a:pPr algn="ctr">
                <a:defRPr/>
              </a:pPr>
              <a:r>
                <a:rPr lang="en-US" sz="1800" dirty="0">
                  <a:solidFill>
                    <a:srgbClr val="FFFFFF">
                      <a:lumMod val="50000"/>
                    </a:srgbClr>
                  </a:solidFill>
                  <a:latin typeface="IBM Plex Sans"/>
                </a:rPr>
                <a:t>VPC</a:t>
              </a:r>
            </a:p>
          </p:txBody>
        </p:sp>
      </p:grpSp>
      <p:grpSp>
        <p:nvGrpSpPr>
          <p:cNvPr id="2" name="Group 1">
            <a:extLst>
              <a:ext uri="{FF2B5EF4-FFF2-40B4-BE49-F238E27FC236}">
                <a16:creationId xmlns:a16="http://schemas.microsoft.com/office/drawing/2014/main" id="{5033A0EB-902D-4D12-96B8-7636534EFD8B}"/>
              </a:ext>
            </a:extLst>
          </p:cNvPr>
          <p:cNvGrpSpPr/>
          <p:nvPr/>
        </p:nvGrpSpPr>
        <p:grpSpPr>
          <a:xfrm>
            <a:off x="6185931" y="3852466"/>
            <a:ext cx="927700" cy="551267"/>
            <a:chOff x="4270141" y="4082551"/>
            <a:chExt cx="927700" cy="551267"/>
          </a:xfrm>
        </p:grpSpPr>
        <p:pic>
          <p:nvPicPr>
            <p:cNvPr id="18" name="Picture 17" descr="HP Networking Stencils_Cloud #6.png">
              <a:extLst>
                <a:ext uri="{FF2B5EF4-FFF2-40B4-BE49-F238E27FC236}">
                  <a16:creationId xmlns:a16="http://schemas.microsoft.com/office/drawing/2014/main" id="{630AB799-E0DF-46AA-A621-3C474414D60A}"/>
                </a:ext>
              </a:extLst>
            </p:cNvPr>
            <p:cNvPicPr>
              <a:picLocks noChangeAspect="1"/>
            </p:cNvPicPr>
            <p:nvPr/>
          </p:nvPicPr>
          <p:blipFill rotWithShape="1">
            <a:blip r:embed="rId7" cstate="email">
              <a:duotone>
                <a:prstClr val="black"/>
                <a:schemeClr val="tx2">
                  <a:tint val="45000"/>
                  <a:satMod val="400000"/>
                </a:schemeClr>
              </a:duotone>
              <a:extLst>
                <a:ext uri="{28A0092B-C50C-407E-A947-70E740481C1C}">
                  <a14:useLocalDpi xmlns:a14="http://schemas.microsoft.com/office/drawing/2010/main"/>
                </a:ext>
              </a:extLst>
            </a:blip>
            <a:srcRect/>
            <a:stretch/>
          </p:blipFill>
          <p:spPr>
            <a:xfrm>
              <a:off x="4270141" y="4082551"/>
              <a:ext cx="927700" cy="551267"/>
            </a:xfrm>
            <a:prstGeom prst="rect">
              <a:avLst/>
            </a:prstGeom>
          </p:spPr>
        </p:pic>
        <p:pic>
          <p:nvPicPr>
            <p:cNvPr id="14" name="Picture 15">
              <a:extLst>
                <a:ext uri="{FF2B5EF4-FFF2-40B4-BE49-F238E27FC236}">
                  <a16:creationId xmlns:a16="http://schemas.microsoft.com/office/drawing/2014/main" id="{30B45B1E-0D44-47C2-9128-298994654B76}"/>
                </a:ext>
              </a:extLst>
            </p:cNvPr>
            <p:cNvPicPr>
              <a:picLocks noChangeAspect="1" noChangeArrowheads="1"/>
            </p:cNvPicPr>
            <p:nvPr/>
          </p:nvPicPr>
          <p:blipFill>
            <a:blip r:embed="rId8" cstate="email">
              <a:duotone>
                <a:prstClr val="black"/>
                <a:schemeClr val="tx2">
                  <a:tint val="45000"/>
                  <a:satMod val="400000"/>
                </a:schemeClr>
              </a:duotone>
              <a:extLst>
                <a:ext uri="{28A0092B-C50C-407E-A947-70E740481C1C}">
                  <a14:useLocalDpi xmlns:a14="http://schemas.microsoft.com/office/drawing/2010/main"/>
                </a:ext>
              </a:extLst>
            </a:blip>
            <a:srcRect/>
            <a:stretch>
              <a:fillRect/>
            </a:stretch>
          </p:blipFill>
          <p:spPr bwMode="auto">
            <a:xfrm>
              <a:off x="4481655" y="4259097"/>
              <a:ext cx="224403" cy="2881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1" name="Title 4">
              <a:extLst>
                <a:ext uri="{FF2B5EF4-FFF2-40B4-BE49-F238E27FC236}">
                  <a16:creationId xmlns:a16="http://schemas.microsoft.com/office/drawing/2014/main" id="{CA853052-9368-48CF-BD31-3016655A5D16}"/>
                </a:ext>
              </a:extLst>
            </p:cNvPr>
            <p:cNvSpPr txBox="1">
              <a:spLocks/>
            </p:cNvSpPr>
            <p:nvPr/>
          </p:nvSpPr>
          <p:spPr>
            <a:xfrm>
              <a:off x="4768233" y="4403156"/>
              <a:ext cx="326036" cy="213882"/>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kern="1200">
                  <a:solidFill>
                    <a:schemeClr val="tx1"/>
                  </a:solidFill>
                  <a:latin typeface="+mj-lt"/>
                  <a:ea typeface="Arial" charset="0"/>
                  <a:cs typeface="Arial" charset="0"/>
                </a:defRPr>
              </a:lvl1pPr>
            </a:lstStyle>
            <a:p>
              <a:pPr algn="ctr">
                <a:defRPr/>
              </a:pPr>
              <a:r>
                <a:rPr lang="en-US" sz="1200" dirty="0">
                  <a:solidFill>
                    <a:srgbClr val="EAEAEA">
                      <a:lumMod val="25000"/>
                    </a:srgbClr>
                  </a:solidFill>
                  <a:latin typeface="IBM Plex Sans"/>
                </a:rPr>
                <a:t>VPC</a:t>
              </a:r>
            </a:p>
          </p:txBody>
        </p:sp>
      </p:grpSp>
      <p:grpSp>
        <p:nvGrpSpPr>
          <p:cNvPr id="32" name="Group 31">
            <a:extLst>
              <a:ext uri="{FF2B5EF4-FFF2-40B4-BE49-F238E27FC236}">
                <a16:creationId xmlns:a16="http://schemas.microsoft.com/office/drawing/2014/main" id="{17BCF930-5F5E-471B-A362-AAC588EE04CC}"/>
              </a:ext>
            </a:extLst>
          </p:cNvPr>
          <p:cNvGrpSpPr/>
          <p:nvPr/>
        </p:nvGrpSpPr>
        <p:grpSpPr>
          <a:xfrm>
            <a:off x="6749386" y="3095302"/>
            <a:ext cx="927700" cy="551267"/>
            <a:chOff x="4270141" y="4082551"/>
            <a:chExt cx="927700" cy="551267"/>
          </a:xfrm>
        </p:grpSpPr>
        <p:pic>
          <p:nvPicPr>
            <p:cNvPr id="33" name="Picture 32" descr="HP Networking Stencils_Cloud #6.png">
              <a:extLst>
                <a:ext uri="{FF2B5EF4-FFF2-40B4-BE49-F238E27FC236}">
                  <a16:creationId xmlns:a16="http://schemas.microsoft.com/office/drawing/2014/main" id="{27101974-C336-4DC4-8FC5-871D681953BD}"/>
                </a:ext>
              </a:extLst>
            </p:cNvPr>
            <p:cNvPicPr>
              <a:picLocks noChangeAspect="1"/>
            </p:cNvPicPr>
            <p:nvPr/>
          </p:nvPicPr>
          <p:blipFill rotWithShape="1">
            <a:blip r:embed="rId7" cstate="email">
              <a:duotone>
                <a:prstClr val="black"/>
                <a:schemeClr val="tx2">
                  <a:tint val="45000"/>
                  <a:satMod val="400000"/>
                </a:schemeClr>
              </a:duotone>
              <a:extLst>
                <a:ext uri="{28A0092B-C50C-407E-A947-70E740481C1C}">
                  <a14:useLocalDpi xmlns:a14="http://schemas.microsoft.com/office/drawing/2010/main"/>
                </a:ext>
              </a:extLst>
            </a:blip>
            <a:srcRect/>
            <a:stretch/>
          </p:blipFill>
          <p:spPr>
            <a:xfrm>
              <a:off x="4270141" y="4082551"/>
              <a:ext cx="927700" cy="551267"/>
            </a:xfrm>
            <a:prstGeom prst="rect">
              <a:avLst/>
            </a:prstGeom>
          </p:spPr>
        </p:pic>
        <p:pic>
          <p:nvPicPr>
            <p:cNvPr id="34" name="Picture 15">
              <a:extLst>
                <a:ext uri="{FF2B5EF4-FFF2-40B4-BE49-F238E27FC236}">
                  <a16:creationId xmlns:a16="http://schemas.microsoft.com/office/drawing/2014/main" id="{470C29CE-8B5F-4528-AB8F-6C7054C06283}"/>
                </a:ext>
              </a:extLst>
            </p:cNvPr>
            <p:cNvPicPr>
              <a:picLocks noChangeAspect="1" noChangeArrowheads="1"/>
            </p:cNvPicPr>
            <p:nvPr/>
          </p:nvPicPr>
          <p:blipFill>
            <a:blip r:embed="rId8" cstate="email">
              <a:duotone>
                <a:prstClr val="black"/>
                <a:schemeClr val="tx2">
                  <a:tint val="45000"/>
                  <a:satMod val="400000"/>
                </a:schemeClr>
              </a:duotone>
              <a:extLst>
                <a:ext uri="{28A0092B-C50C-407E-A947-70E740481C1C}">
                  <a14:useLocalDpi xmlns:a14="http://schemas.microsoft.com/office/drawing/2010/main"/>
                </a:ext>
              </a:extLst>
            </a:blip>
            <a:srcRect/>
            <a:stretch>
              <a:fillRect/>
            </a:stretch>
          </p:blipFill>
          <p:spPr bwMode="auto">
            <a:xfrm>
              <a:off x="4481655" y="4259097"/>
              <a:ext cx="224403" cy="2881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5" name="Title 4">
              <a:extLst>
                <a:ext uri="{FF2B5EF4-FFF2-40B4-BE49-F238E27FC236}">
                  <a16:creationId xmlns:a16="http://schemas.microsoft.com/office/drawing/2014/main" id="{C266137A-FD9E-4FF6-9938-52AE669F33E2}"/>
                </a:ext>
              </a:extLst>
            </p:cNvPr>
            <p:cNvSpPr txBox="1">
              <a:spLocks/>
            </p:cNvSpPr>
            <p:nvPr/>
          </p:nvSpPr>
          <p:spPr>
            <a:xfrm>
              <a:off x="4768233" y="4403156"/>
              <a:ext cx="326036" cy="213882"/>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kern="1200">
                  <a:solidFill>
                    <a:schemeClr val="tx1"/>
                  </a:solidFill>
                  <a:latin typeface="+mj-lt"/>
                  <a:ea typeface="Arial" charset="0"/>
                  <a:cs typeface="Arial" charset="0"/>
                </a:defRPr>
              </a:lvl1pPr>
            </a:lstStyle>
            <a:p>
              <a:pPr algn="ctr">
                <a:defRPr/>
              </a:pPr>
              <a:r>
                <a:rPr lang="en-US" sz="1200" dirty="0">
                  <a:solidFill>
                    <a:srgbClr val="EAEAEA">
                      <a:lumMod val="25000"/>
                    </a:srgbClr>
                  </a:solidFill>
                  <a:latin typeface="IBM Plex Sans"/>
                </a:rPr>
                <a:t>VPC</a:t>
              </a:r>
            </a:p>
          </p:txBody>
        </p:sp>
      </p:grpSp>
      <p:grpSp>
        <p:nvGrpSpPr>
          <p:cNvPr id="36" name="Group 35">
            <a:extLst>
              <a:ext uri="{FF2B5EF4-FFF2-40B4-BE49-F238E27FC236}">
                <a16:creationId xmlns:a16="http://schemas.microsoft.com/office/drawing/2014/main" id="{FCC0AE0A-F878-466A-923E-867575E164C2}"/>
              </a:ext>
            </a:extLst>
          </p:cNvPr>
          <p:cNvGrpSpPr/>
          <p:nvPr/>
        </p:nvGrpSpPr>
        <p:grpSpPr>
          <a:xfrm>
            <a:off x="7573514" y="3720338"/>
            <a:ext cx="927700" cy="551267"/>
            <a:chOff x="4270141" y="4082551"/>
            <a:chExt cx="927700" cy="551267"/>
          </a:xfrm>
        </p:grpSpPr>
        <p:pic>
          <p:nvPicPr>
            <p:cNvPr id="37" name="Picture 36" descr="HP Networking Stencils_Cloud #6.png">
              <a:extLst>
                <a:ext uri="{FF2B5EF4-FFF2-40B4-BE49-F238E27FC236}">
                  <a16:creationId xmlns:a16="http://schemas.microsoft.com/office/drawing/2014/main" id="{65E59485-18B8-4CEC-8E66-3A777A7AE0A5}"/>
                </a:ext>
              </a:extLst>
            </p:cNvPr>
            <p:cNvPicPr>
              <a:picLocks noChangeAspect="1"/>
            </p:cNvPicPr>
            <p:nvPr/>
          </p:nvPicPr>
          <p:blipFill rotWithShape="1">
            <a:blip r:embed="rId7" cstate="email">
              <a:duotone>
                <a:prstClr val="black"/>
                <a:schemeClr val="tx2">
                  <a:tint val="45000"/>
                  <a:satMod val="400000"/>
                </a:schemeClr>
              </a:duotone>
              <a:extLst>
                <a:ext uri="{28A0092B-C50C-407E-A947-70E740481C1C}">
                  <a14:useLocalDpi xmlns:a14="http://schemas.microsoft.com/office/drawing/2010/main"/>
                </a:ext>
              </a:extLst>
            </a:blip>
            <a:srcRect/>
            <a:stretch/>
          </p:blipFill>
          <p:spPr>
            <a:xfrm>
              <a:off x="4270141" y="4082551"/>
              <a:ext cx="927700" cy="551267"/>
            </a:xfrm>
            <a:prstGeom prst="rect">
              <a:avLst/>
            </a:prstGeom>
          </p:spPr>
        </p:pic>
        <p:pic>
          <p:nvPicPr>
            <p:cNvPr id="38" name="Picture 15">
              <a:extLst>
                <a:ext uri="{FF2B5EF4-FFF2-40B4-BE49-F238E27FC236}">
                  <a16:creationId xmlns:a16="http://schemas.microsoft.com/office/drawing/2014/main" id="{333846CC-F76A-41A4-A72B-32751DB31613}"/>
                </a:ext>
              </a:extLst>
            </p:cNvPr>
            <p:cNvPicPr>
              <a:picLocks noChangeAspect="1" noChangeArrowheads="1"/>
            </p:cNvPicPr>
            <p:nvPr/>
          </p:nvPicPr>
          <p:blipFill>
            <a:blip r:embed="rId8" cstate="email">
              <a:duotone>
                <a:prstClr val="black"/>
                <a:schemeClr val="tx2">
                  <a:tint val="45000"/>
                  <a:satMod val="400000"/>
                </a:schemeClr>
              </a:duotone>
              <a:extLst>
                <a:ext uri="{28A0092B-C50C-407E-A947-70E740481C1C}">
                  <a14:useLocalDpi xmlns:a14="http://schemas.microsoft.com/office/drawing/2010/main"/>
                </a:ext>
              </a:extLst>
            </a:blip>
            <a:srcRect/>
            <a:stretch>
              <a:fillRect/>
            </a:stretch>
          </p:blipFill>
          <p:spPr bwMode="auto">
            <a:xfrm>
              <a:off x="4481655" y="4259097"/>
              <a:ext cx="224403" cy="2881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9" name="Title 4">
              <a:extLst>
                <a:ext uri="{FF2B5EF4-FFF2-40B4-BE49-F238E27FC236}">
                  <a16:creationId xmlns:a16="http://schemas.microsoft.com/office/drawing/2014/main" id="{EB602443-4318-42F9-BE4B-18BC7CAB9214}"/>
                </a:ext>
              </a:extLst>
            </p:cNvPr>
            <p:cNvSpPr txBox="1">
              <a:spLocks/>
            </p:cNvSpPr>
            <p:nvPr/>
          </p:nvSpPr>
          <p:spPr>
            <a:xfrm>
              <a:off x="4768233" y="4403156"/>
              <a:ext cx="326036" cy="213882"/>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kern="1200">
                  <a:solidFill>
                    <a:schemeClr val="tx1"/>
                  </a:solidFill>
                  <a:latin typeface="+mj-lt"/>
                  <a:ea typeface="Arial" charset="0"/>
                  <a:cs typeface="Arial" charset="0"/>
                </a:defRPr>
              </a:lvl1pPr>
            </a:lstStyle>
            <a:p>
              <a:pPr algn="ctr">
                <a:defRPr/>
              </a:pPr>
              <a:r>
                <a:rPr lang="en-US" sz="1200" dirty="0">
                  <a:solidFill>
                    <a:srgbClr val="EAEAEA">
                      <a:lumMod val="25000"/>
                    </a:srgbClr>
                  </a:solidFill>
                  <a:latin typeface="IBM Plex Sans"/>
                </a:rPr>
                <a:t>VPC</a:t>
              </a:r>
            </a:p>
          </p:txBody>
        </p:sp>
      </p:grpSp>
    </p:spTree>
    <p:extLst>
      <p:ext uri="{BB962C8B-B14F-4D97-AF65-F5344CB8AC3E}">
        <p14:creationId xmlns:p14="http://schemas.microsoft.com/office/powerpoint/2010/main" val="89320739"/>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dissolve">
                                      <p:cBhvr>
                                        <p:cTn id="7" dur="500"/>
                                        <p:tgtEl>
                                          <p:spTgt spid="26"/>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dissolve">
                                      <p:cBhvr>
                                        <p:cTn id="10" dur="500"/>
                                        <p:tgtEl>
                                          <p:spTgt spid="12"/>
                                        </p:tgtEl>
                                      </p:cBhvr>
                                    </p:animEffect>
                                  </p:childTnLst>
                                </p:cTn>
                              </p:par>
                              <p:par>
                                <p:cTn id="11" presetID="9" presetClass="exit" presetSubtype="0" fill="hold" nodeType="withEffect">
                                  <p:stCondLst>
                                    <p:cond delay="0"/>
                                  </p:stCondLst>
                                  <p:childTnLst>
                                    <p:animEffect transition="out" filter="dissolve">
                                      <p:cBhvr>
                                        <p:cTn id="12" dur="500"/>
                                        <p:tgtEl>
                                          <p:spTgt spid="2"/>
                                        </p:tgtEl>
                                      </p:cBhvr>
                                    </p:animEffect>
                                    <p:set>
                                      <p:cBhvr>
                                        <p:cTn id="13" dur="1" fill="hold">
                                          <p:stCondLst>
                                            <p:cond delay="499"/>
                                          </p:stCondLst>
                                        </p:cTn>
                                        <p:tgtEl>
                                          <p:spTgt spid="2"/>
                                        </p:tgtEl>
                                        <p:attrNameLst>
                                          <p:attrName>style.visibility</p:attrName>
                                        </p:attrNameLst>
                                      </p:cBhvr>
                                      <p:to>
                                        <p:strVal val="hidden"/>
                                      </p:to>
                                    </p:set>
                                  </p:childTnLst>
                                </p:cTn>
                              </p:par>
                              <p:par>
                                <p:cTn id="14" presetID="9" presetClass="exit" presetSubtype="0" fill="hold" nodeType="withEffect">
                                  <p:stCondLst>
                                    <p:cond delay="0"/>
                                  </p:stCondLst>
                                  <p:childTnLst>
                                    <p:animEffect transition="out" filter="dissolve">
                                      <p:cBhvr>
                                        <p:cTn id="15" dur="500"/>
                                        <p:tgtEl>
                                          <p:spTgt spid="36"/>
                                        </p:tgtEl>
                                      </p:cBhvr>
                                    </p:animEffect>
                                    <p:set>
                                      <p:cBhvr>
                                        <p:cTn id="16" dur="1" fill="hold">
                                          <p:stCondLst>
                                            <p:cond delay="499"/>
                                          </p:stCondLst>
                                        </p:cTn>
                                        <p:tgtEl>
                                          <p:spTgt spid="36"/>
                                        </p:tgtEl>
                                        <p:attrNameLst>
                                          <p:attrName>style.visibility</p:attrName>
                                        </p:attrNameLst>
                                      </p:cBhvr>
                                      <p:to>
                                        <p:strVal val="hidden"/>
                                      </p:to>
                                    </p:set>
                                  </p:childTnLst>
                                </p:cTn>
                              </p:par>
                              <p:par>
                                <p:cTn id="17" presetID="9" presetClass="exit" presetSubtype="0" fill="hold" nodeType="withEffect">
                                  <p:stCondLst>
                                    <p:cond delay="0"/>
                                  </p:stCondLst>
                                  <p:childTnLst>
                                    <p:animEffect transition="out" filter="dissolve">
                                      <p:cBhvr>
                                        <p:cTn id="18" dur="500"/>
                                        <p:tgtEl>
                                          <p:spTgt spid="32"/>
                                        </p:tgtEl>
                                      </p:cBhvr>
                                    </p:animEffect>
                                    <p:set>
                                      <p:cBhvr>
                                        <p:cTn id="19" dur="1" fill="hold">
                                          <p:stCondLst>
                                            <p:cond delay="499"/>
                                          </p:stCondLst>
                                        </p:cTn>
                                        <p:tgtEl>
                                          <p:spTgt spid="3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sz="quarter" idx="15"/>
          </p:nvPr>
        </p:nvSpPr>
        <p:spPr>
          <a:xfrm>
            <a:off x="6857998" y="3427414"/>
            <a:ext cx="2286000" cy="2573335"/>
          </a:xfrm>
          <a:solidFill>
            <a:schemeClr val="bg2">
              <a:lumMod val="75000"/>
            </a:schemeClr>
          </a:solidFill>
        </p:spPr>
        <p:txBody>
          <a:bodyPr/>
          <a:lstStyle/>
          <a:p>
            <a:br>
              <a:rPr lang="en-US" sz="4800" spc="-400" dirty="0">
                <a:solidFill>
                  <a:srgbClr val="1686FF"/>
                </a:solidFill>
                <a:latin typeface="IBM Plex Mono" panose="020B0509050203000203" pitchFamily="49" charset="77"/>
              </a:rPr>
            </a:br>
            <a:endParaRPr lang="en-US" sz="1200" b="1" spc="-400" dirty="0"/>
          </a:p>
        </p:txBody>
      </p:sp>
      <p:sp>
        <p:nvSpPr>
          <p:cNvPr id="28" name="Text Placeholder 6">
            <a:extLst>
              <a:ext uri="{FF2B5EF4-FFF2-40B4-BE49-F238E27FC236}">
                <a16:creationId xmlns:a16="http://schemas.microsoft.com/office/drawing/2014/main" id="{753DDD95-C6A2-422F-93F3-41BC51958E56}"/>
              </a:ext>
            </a:extLst>
          </p:cNvPr>
          <p:cNvSpPr txBox="1">
            <a:spLocks/>
          </p:cNvSpPr>
          <p:nvPr/>
        </p:nvSpPr>
        <p:spPr>
          <a:xfrm>
            <a:off x="4565737" y="3427416"/>
            <a:ext cx="2286000" cy="2573335"/>
          </a:xfrm>
          <a:prstGeom prst="rect">
            <a:avLst/>
          </a:prstGeom>
          <a:solidFill>
            <a:schemeClr val="bg2">
              <a:lumMod val="50000"/>
            </a:schemeClr>
          </a:solidFill>
        </p:spPr>
        <p:txBody>
          <a:bodyPr vert="horz" lIns="228600" tIns="192024" rIns="228600" bIns="228600" rtlCol="0">
            <a:noAutofit/>
          </a:bodyPr>
          <a:lstStyle>
            <a:lvl1pPr marL="0" indent="0" algn="l" defTabSz="457200" rtl="0" eaLnBrk="1" latinLnBrk="0" hangingPunct="1">
              <a:lnSpc>
                <a:spcPct val="100000"/>
              </a:lnSpc>
              <a:spcBef>
                <a:spcPts val="1100"/>
              </a:spcBef>
              <a:buFont typeface="Arial"/>
              <a:buNone/>
              <a:defRPr sz="1400" kern="1200">
                <a:solidFill>
                  <a:schemeClr val="bg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defRPr/>
            </a:pPr>
            <a:br>
              <a:rPr lang="en-US" sz="4800" spc="-400" dirty="0">
                <a:solidFill>
                  <a:srgbClr val="1686FF"/>
                </a:solidFill>
                <a:latin typeface="IBM Plex Mono" panose="020B0509050203000203" pitchFamily="49" charset="77"/>
              </a:rPr>
            </a:br>
            <a:endParaRPr lang="en-US" sz="1200" b="1" spc="-400" dirty="0">
              <a:solidFill>
                <a:srgbClr val="000E5E"/>
              </a:solidFill>
              <a:latin typeface="IBM Plex Sans"/>
            </a:endParaRPr>
          </a:p>
        </p:txBody>
      </p:sp>
      <p:sp>
        <p:nvSpPr>
          <p:cNvPr id="29" name="Text Placeholder 6">
            <a:extLst>
              <a:ext uri="{FF2B5EF4-FFF2-40B4-BE49-F238E27FC236}">
                <a16:creationId xmlns:a16="http://schemas.microsoft.com/office/drawing/2014/main" id="{F3041038-3F29-4438-BC5F-094D029727E3}"/>
              </a:ext>
            </a:extLst>
          </p:cNvPr>
          <p:cNvSpPr txBox="1">
            <a:spLocks/>
          </p:cNvSpPr>
          <p:nvPr/>
        </p:nvSpPr>
        <p:spPr>
          <a:xfrm>
            <a:off x="2286000" y="3427414"/>
            <a:ext cx="2286000" cy="2573335"/>
          </a:xfrm>
          <a:prstGeom prst="rect">
            <a:avLst/>
          </a:prstGeom>
          <a:solidFill>
            <a:srgbClr val="1DB9B5"/>
          </a:solidFill>
        </p:spPr>
        <p:txBody>
          <a:bodyPr vert="horz" lIns="228600" tIns="192024" rIns="228600" bIns="228600" rtlCol="0">
            <a:noAutofit/>
          </a:bodyPr>
          <a:lstStyle>
            <a:lvl1pPr marL="0" indent="0" algn="l" defTabSz="457200" rtl="0" eaLnBrk="1" latinLnBrk="0" hangingPunct="1">
              <a:lnSpc>
                <a:spcPct val="100000"/>
              </a:lnSpc>
              <a:spcBef>
                <a:spcPts val="1100"/>
              </a:spcBef>
              <a:buFont typeface="Arial"/>
              <a:buNone/>
              <a:defRPr sz="1400" kern="1200">
                <a:solidFill>
                  <a:schemeClr val="bg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defRPr/>
            </a:pPr>
            <a:br>
              <a:rPr lang="en-US" sz="4800" spc="-400" dirty="0">
                <a:solidFill>
                  <a:srgbClr val="1686FF"/>
                </a:solidFill>
                <a:latin typeface="IBM Plex Mono" panose="020B0509050203000203" pitchFamily="49" charset="77"/>
              </a:rPr>
            </a:br>
            <a:endParaRPr lang="en-US" sz="1200" b="1" spc="-400" dirty="0">
              <a:solidFill>
                <a:srgbClr val="000E5E"/>
              </a:solidFill>
              <a:latin typeface="IBM Plex Sans"/>
            </a:endParaRPr>
          </a:p>
        </p:txBody>
      </p:sp>
      <p:sp>
        <p:nvSpPr>
          <p:cNvPr id="30" name="Text Placeholder 6">
            <a:extLst>
              <a:ext uri="{FF2B5EF4-FFF2-40B4-BE49-F238E27FC236}">
                <a16:creationId xmlns:a16="http://schemas.microsoft.com/office/drawing/2014/main" id="{135ADB86-7B96-4C02-9730-1E76E1C65550}"/>
              </a:ext>
            </a:extLst>
          </p:cNvPr>
          <p:cNvSpPr txBox="1">
            <a:spLocks/>
          </p:cNvSpPr>
          <p:nvPr/>
        </p:nvSpPr>
        <p:spPr>
          <a:xfrm>
            <a:off x="1" y="3427414"/>
            <a:ext cx="2286000" cy="2573335"/>
          </a:xfrm>
          <a:prstGeom prst="rect">
            <a:avLst/>
          </a:prstGeom>
          <a:solidFill>
            <a:schemeClr val="accent2"/>
          </a:solidFill>
        </p:spPr>
        <p:txBody>
          <a:bodyPr vert="horz" lIns="228600" tIns="192024" rIns="228600" bIns="228600" rtlCol="0">
            <a:noAutofit/>
          </a:bodyPr>
          <a:lstStyle>
            <a:lvl1pPr marL="0" indent="0" algn="l" defTabSz="457200" rtl="0" eaLnBrk="1" latinLnBrk="0" hangingPunct="1">
              <a:lnSpc>
                <a:spcPct val="100000"/>
              </a:lnSpc>
              <a:spcBef>
                <a:spcPts val="1100"/>
              </a:spcBef>
              <a:buFont typeface="Arial"/>
              <a:buNone/>
              <a:defRPr sz="1400" kern="1200">
                <a:solidFill>
                  <a:schemeClr val="bg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defRPr/>
            </a:pPr>
            <a:br>
              <a:rPr lang="en-US" sz="4800" spc="-400" dirty="0">
                <a:solidFill>
                  <a:srgbClr val="1686FF"/>
                </a:solidFill>
                <a:latin typeface="IBM Plex Mono" panose="020B0509050203000203" pitchFamily="49" charset="77"/>
              </a:rPr>
            </a:br>
            <a:endParaRPr lang="en-US" sz="1200" b="1" spc="-400" dirty="0">
              <a:solidFill>
                <a:srgbClr val="000E5E"/>
              </a:solidFill>
              <a:latin typeface="IBM Plex Sans"/>
            </a:endParaRPr>
          </a:p>
        </p:txBody>
      </p:sp>
      <p:sp>
        <p:nvSpPr>
          <p:cNvPr id="2" name="Title 1"/>
          <p:cNvSpPr>
            <a:spLocks noGrp="1"/>
          </p:cNvSpPr>
          <p:nvPr>
            <p:ph type="title"/>
          </p:nvPr>
        </p:nvSpPr>
        <p:spPr>
          <a:xfrm>
            <a:off x="2" y="800543"/>
            <a:ext cx="9143999" cy="2628458"/>
          </a:xfrm>
        </p:spPr>
        <p:txBody>
          <a:bodyPr/>
          <a:lstStyle/>
          <a:p>
            <a:pPr>
              <a:lnSpc>
                <a:spcPct val="100000"/>
              </a:lnSpc>
            </a:pPr>
            <a:r>
              <a:rPr lang="en-US" sz="2400" b="1" dirty="0">
                <a:latin typeface="+mn-lt"/>
              </a:rPr>
              <a:t>Accelerate non-disruptive </a:t>
            </a:r>
            <a:br>
              <a:rPr lang="en-US" sz="2400" b="1" dirty="0">
                <a:latin typeface="+mn-lt"/>
              </a:rPr>
            </a:br>
            <a:r>
              <a:rPr lang="en-US" sz="2400" b="1" dirty="0">
                <a:latin typeface="+mn-lt"/>
              </a:rPr>
              <a:t>cloud adoption and migration with VPCs </a:t>
            </a:r>
          </a:p>
        </p:txBody>
      </p:sp>
      <p:sp>
        <p:nvSpPr>
          <p:cNvPr id="11" name="Text Placeholder 6">
            <a:extLst>
              <a:ext uri="{FF2B5EF4-FFF2-40B4-BE49-F238E27FC236}">
                <a16:creationId xmlns:a16="http://schemas.microsoft.com/office/drawing/2014/main" id="{5103CCCF-AC6F-9E47-806C-21299CE98E9F}"/>
              </a:ext>
            </a:extLst>
          </p:cNvPr>
          <p:cNvSpPr txBox="1">
            <a:spLocks/>
          </p:cNvSpPr>
          <p:nvPr/>
        </p:nvSpPr>
        <p:spPr>
          <a:xfrm>
            <a:off x="72000" y="4458197"/>
            <a:ext cx="2131200" cy="762465"/>
          </a:xfrm>
          <a:prstGeom prst="rect">
            <a:avLst/>
          </a:prstGeom>
          <a:noFill/>
        </p:spPr>
        <p:txBody>
          <a:bodyPr vert="horz" lIns="0" tIns="0" rIns="0" bIns="0" rtlCol="0" anchor="ctr">
            <a:noAutofit/>
          </a:bodyPr>
          <a:lstStyle>
            <a:lvl1pPr marL="0" indent="0" algn="l" defTabSz="457200" rtl="0" eaLnBrk="1" latinLnBrk="0" hangingPunct="1">
              <a:lnSpc>
                <a:spcPct val="100000"/>
              </a:lnSpc>
              <a:spcBef>
                <a:spcPts val="1100"/>
              </a:spcBef>
              <a:buFont typeface="Arial"/>
              <a:buNone/>
              <a:defRPr sz="1600" kern="1200">
                <a:solidFill>
                  <a:schemeClr val="bg2"/>
                </a:solidFill>
                <a:latin typeface="+mn-lt"/>
                <a:ea typeface="Arial" charset="0"/>
                <a:cs typeface="Arial" charset="0"/>
              </a:defRPr>
            </a:lvl1pPr>
            <a:lvl2pPr marL="0" indent="0" algn="l" defTabSz="457200" rtl="0" eaLnBrk="1" latinLnBrk="0" hangingPunct="1">
              <a:lnSpc>
                <a:spcPct val="100000"/>
              </a:lnSpc>
              <a:spcBef>
                <a:spcPts val="1100"/>
              </a:spcBef>
              <a:spcAft>
                <a:spcPts val="0"/>
              </a:spcAft>
              <a:buFontTx/>
              <a:buNone/>
              <a:defRPr sz="1100" kern="1200">
                <a:solidFill>
                  <a:schemeClr val="bg2"/>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100" kern="1200">
                <a:solidFill>
                  <a:schemeClr val="bg2"/>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100" kern="1200">
                <a:solidFill>
                  <a:schemeClr val="bg2"/>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100" kern="1200">
                <a:solidFill>
                  <a:schemeClr val="bg2"/>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spcBef>
                <a:spcPts val="600"/>
              </a:spcBef>
              <a:defRPr/>
            </a:pPr>
            <a:r>
              <a:rPr lang="en-US" b="1" dirty="0">
                <a:solidFill>
                  <a:srgbClr val="FFFFFF"/>
                </a:solidFill>
                <a:latin typeface="IBM Plex Sans"/>
              </a:rPr>
              <a:t>Flexible</a:t>
            </a:r>
            <a:r>
              <a:rPr lang="en-US" dirty="0">
                <a:solidFill>
                  <a:srgbClr val="FFFFFF"/>
                </a:solidFill>
                <a:latin typeface="IBM Plex Sans"/>
              </a:rPr>
              <a:t> migration of workloads that uses advertised IP address prefixes to the IBM Cloud</a:t>
            </a:r>
          </a:p>
        </p:txBody>
      </p:sp>
      <p:sp>
        <p:nvSpPr>
          <p:cNvPr id="14" name="Text Placeholder 6">
            <a:extLst>
              <a:ext uri="{FF2B5EF4-FFF2-40B4-BE49-F238E27FC236}">
                <a16:creationId xmlns:a16="http://schemas.microsoft.com/office/drawing/2014/main" id="{9B9BE1D4-3933-6B4E-BB05-9E75A8F8A5EB}"/>
              </a:ext>
            </a:extLst>
          </p:cNvPr>
          <p:cNvSpPr txBox="1">
            <a:spLocks/>
          </p:cNvSpPr>
          <p:nvPr/>
        </p:nvSpPr>
        <p:spPr>
          <a:xfrm>
            <a:off x="4637740" y="4459261"/>
            <a:ext cx="2131191" cy="762465"/>
          </a:xfrm>
          <a:prstGeom prst="rect">
            <a:avLst/>
          </a:prstGeom>
          <a:noFill/>
        </p:spPr>
        <p:txBody>
          <a:bodyPr vert="horz" lIns="0" tIns="0" rIns="0" bIns="0" rtlCol="0" anchor="ctr">
            <a:noAutofit/>
          </a:bodyPr>
          <a:lstStyle>
            <a:lvl1pPr marL="0" indent="0" algn="l" defTabSz="457200" rtl="0" eaLnBrk="1" latinLnBrk="0" hangingPunct="1">
              <a:lnSpc>
                <a:spcPct val="100000"/>
              </a:lnSpc>
              <a:spcBef>
                <a:spcPts val="1100"/>
              </a:spcBef>
              <a:buFont typeface="Arial"/>
              <a:buNone/>
              <a:defRPr sz="1600" kern="1200">
                <a:solidFill>
                  <a:schemeClr val="bg2"/>
                </a:solidFill>
                <a:latin typeface="+mn-lt"/>
                <a:ea typeface="Arial" charset="0"/>
                <a:cs typeface="Arial" charset="0"/>
              </a:defRPr>
            </a:lvl1pPr>
            <a:lvl2pPr marL="0" indent="0" algn="l" defTabSz="457200" rtl="0" eaLnBrk="1" latinLnBrk="0" hangingPunct="1">
              <a:lnSpc>
                <a:spcPct val="100000"/>
              </a:lnSpc>
              <a:spcBef>
                <a:spcPts val="1100"/>
              </a:spcBef>
              <a:spcAft>
                <a:spcPts val="0"/>
              </a:spcAft>
              <a:buFontTx/>
              <a:buNone/>
              <a:defRPr sz="1100" kern="1200">
                <a:solidFill>
                  <a:schemeClr val="bg2"/>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100" kern="1200">
                <a:solidFill>
                  <a:schemeClr val="bg2"/>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100" kern="1200">
                <a:solidFill>
                  <a:schemeClr val="bg2"/>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100" kern="1200">
                <a:solidFill>
                  <a:schemeClr val="bg2"/>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spcBef>
                <a:spcPts val="600"/>
              </a:spcBef>
              <a:defRPr/>
            </a:pPr>
            <a:r>
              <a:rPr lang="en-US" b="1" dirty="0">
                <a:solidFill>
                  <a:srgbClr val="FFFFFF"/>
                </a:solidFill>
                <a:latin typeface="IBM Plex Sans"/>
              </a:rPr>
              <a:t>Non-disruptive on-premises </a:t>
            </a:r>
            <a:r>
              <a:rPr lang="en-US" dirty="0">
                <a:solidFill>
                  <a:srgbClr val="FFFFFF"/>
                </a:solidFill>
                <a:latin typeface="IBM Plex Sans"/>
              </a:rPr>
              <a:t>cconnectivity without changes to existing networking environments</a:t>
            </a:r>
          </a:p>
        </p:txBody>
      </p:sp>
      <p:sp>
        <p:nvSpPr>
          <p:cNvPr id="17" name="Text Placeholder 6">
            <a:extLst>
              <a:ext uri="{FF2B5EF4-FFF2-40B4-BE49-F238E27FC236}">
                <a16:creationId xmlns:a16="http://schemas.microsoft.com/office/drawing/2014/main" id="{CCE10C7A-C38F-E543-9C7D-978FE8ACC4C3}"/>
              </a:ext>
            </a:extLst>
          </p:cNvPr>
          <p:cNvSpPr txBox="1">
            <a:spLocks/>
          </p:cNvSpPr>
          <p:nvPr/>
        </p:nvSpPr>
        <p:spPr>
          <a:xfrm>
            <a:off x="6912926" y="4444271"/>
            <a:ext cx="2142003" cy="762465"/>
          </a:xfrm>
          <a:prstGeom prst="rect">
            <a:avLst/>
          </a:prstGeom>
          <a:noFill/>
        </p:spPr>
        <p:txBody>
          <a:bodyPr vert="horz" lIns="0" tIns="0" rIns="0" bIns="0" rtlCol="0" anchor="ctr">
            <a:noAutofit/>
          </a:bodyPr>
          <a:lstStyle>
            <a:lvl1pPr marL="0" indent="0" algn="l" defTabSz="457200" rtl="0" eaLnBrk="1" latinLnBrk="0" hangingPunct="1">
              <a:lnSpc>
                <a:spcPct val="100000"/>
              </a:lnSpc>
              <a:spcBef>
                <a:spcPts val="1100"/>
              </a:spcBef>
              <a:buFont typeface="Arial"/>
              <a:buNone/>
              <a:defRPr sz="1600" kern="1200">
                <a:solidFill>
                  <a:schemeClr val="bg2"/>
                </a:solidFill>
                <a:latin typeface="+mn-lt"/>
                <a:ea typeface="Arial" charset="0"/>
                <a:cs typeface="Arial" charset="0"/>
              </a:defRPr>
            </a:lvl1pPr>
            <a:lvl2pPr marL="0" indent="0" algn="l" defTabSz="457200" rtl="0" eaLnBrk="1" latinLnBrk="0" hangingPunct="1">
              <a:lnSpc>
                <a:spcPct val="100000"/>
              </a:lnSpc>
              <a:spcBef>
                <a:spcPts val="1100"/>
              </a:spcBef>
              <a:spcAft>
                <a:spcPts val="0"/>
              </a:spcAft>
              <a:buFontTx/>
              <a:buNone/>
              <a:defRPr sz="1100" kern="1200">
                <a:solidFill>
                  <a:schemeClr val="bg2"/>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100" kern="1200">
                <a:solidFill>
                  <a:schemeClr val="bg2"/>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100" kern="1200">
                <a:solidFill>
                  <a:schemeClr val="bg2"/>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100" kern="1200">
                <a:solidFill>
                  <a:schemeClr val="bg2"/>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spcBef>
                <a:spcPts val="600"/>
              </a:spcBef>
              <a:defRPr/>
            </a:pPr>
            <a:r>
              <a:rPr lang="en-US" b="1" dirty="0">
                <a:solidFill>
                  <a:srgbClr val="000000"/>
                </a:solidFill>
                <a:latin typeface="IBM Plex Sans"/>
              </a:rPr>
              <a:t>Keep Traffic flowing </a:t>
            </a:r>
            <a:r>
              <a:rPr lang="en-US" dirty="0">
                <a:solidFill>
                  <a:srgbClr val="000000"/>
                </a:solidFill>
                <a:latin typeface="IBM Plex Sans"/>
              </a:rPr>
              <a:t>from endpoints that use the private IP address through services that utilize IP address reputation</a:t>
            </a:r>
          </a:p>
        </p:txBody>
      </p:sp>
      <p:sp>
        <p:nvSpPr>
          <p:cNvPr id="23" name="Text Placeholder 6">
            <a:extLst>
              <a:ext uri="{FF2B5EF4-FFF2-40B4-BE49-F238E27FC236}">
                <a16:creationId xmlns:a16="http://schemas.microsoft.com/office/drawing/2014/main" id="{7508BB60-26BA-CC42-A8CD-C0EA6D9244A4}"/>
              </a:ext>
            </a:extLst>
          </p:cNvPr>
          <p:cNvSpPr txBox="1">
            <a:spLocks/>
          </p:cNvSpPr>
          <p:nvPr/>
        </p:nvSpPr>
        <p:spPr>
          <a:xfrm>
            <a:off x="2358000" y="4330572"/>
            <a:ext cx="2131195" cy="1017717"/>
          </a:xfrm>
          <a:prstGeom prst="rect">
            <a:avLst/>
          </a:prstGeom>
          <a:noFill/>
        </p:spPr>
        <p:txBody>
          <a:bodyPr vert="horz" lIns="0" tIns="0" rIns="0" bIns="0" rtlCol="0" anchor="ctr">
            <a:noAutofit/>
          </a:bodyPr>
          <a:lstStyle>
            <a:lvl1pPr marL="0" indent="0" algn="l" defTabSz="457200" rtl="0" eaLnBrk="1" latinLnBrk="0" hangingPunct="1">
              <a:lnSpc>
                <a:spcPct val="100000"/>
              </a:lnSpc>
              <a:spcBef>
                <a:spcPts val="1100"/>
              </a:spcBef>
              <a:buFont typeface="Arial"/>
              <a:buNone/>
              <a:defRPr sz="1600" kern="1200">
                <a:solidFill>
                  <a:schemeClr val="bg2"/>
                </a:solidFill>
                <a:latin typeface="+mn-lt"/>
                <a:ea typeface="Arial" charset="0"/>
                <a:cs typeface="Arial" charset="0"/>
              </a:defRPr>
            </a:lvl1pPr>
            <a:lvl2pPr marL="0" indent="0" algn="l" defTabSz="457200" rtl="0" eaLnBrk="1" latinLnBrk="0" hangingPunct="1">
              <a:lnSpc>
                <a:spcPct val="100000"/>
              </a:lnSpc>
              <a:spcBef>
                <a:spcPts val="1100"/>
              </a:spcBef>
              <a:spcAft>
                <a:spcPts val="0"/>
              </a:spcAft>
              <a:buFontTx/>
              <a:buNone/>
              <a:defRPr sz="1100" kern="1200">
                <a:solidFill>
                  <a:schemeClr val="bg2"/>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100" kern="1200">
                <a:solidFill>
                  <a:schemeClr val="bg2"/>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100" kern="1200">
                <a:solidFill>
                  <a:schemeClr val="bg2"/>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100" kern="1200">
                <a:solidFill>
                  <a:schemeClr val="bg2"/>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defRPr/>
            </a:pPr>
            <a:r>
              <a:rPr lang="en-US" b="1" dirty="0">
                <a:solidFill>
                  <a:srgbClr val="000000"/>
                </a:solidFill>
                <a:latin typeface="IBM Plex Sans"/>
              </a:rPr>
              <a:t>Simpler VPCs </a:t>
            </a:r>
            <a:r>
              <a:rPr lang="en-US" dirty="0">
                <a:solidFill>
                  <a:srgbClr val="000000"/>
                </a:solidFill>
                <a:latin typeface="IBM Plex Sans"/>
              </a:rPr>
              <a:t>with bring your own private IP without NAT or Tunnels</a:t>
            </a:r>
            <a:endParaRPr lang="en-US" b="1" dirty="0">
              <a:solidFill>
                <a:srgbClr val="000000"/>
              </a:solidFill>
              <a:latin typeface="IBM Plex Sans"/>
            </a:endParaRPr>
          </a:p>
        </p:txBody>
      </p:sp>
      <p:sp>
        <p:nvSpPr>
          <p:cNvPr id="4" name="Rectangle 3">
            <a:extLst>
              <a:ext uri="{FF2B5EF4-FFF2-40B4-BE49-F238E27FC236}">
                <a16:creationId xmlns:a16="http://schemas.microsoft.com/office/drawing/2014/main" id="{82175493-C6F5-42E6-B5FB-8A5E55E260B6}"/>
              </a:ext>
            </a:extLst>
          </p:cNvPr>
          <p:cNvSpPr/>
          <p:nvPr/>
        </p:nvSpPr>
        <p:spPr>
          <a:xfrm>
            <a:off x="1838604" y="2389034"/>
            <a:ext cx="6896519" cy="646331"/>
          </a:xfrm>
          <a:prstGeom prst="rect">
            <a:avLst/>
          </a:prstGeom>
        </p:spPr>
        <p:txBody>
          <a:bodyPr wrap="square">
            <a:spAutoFit/>
          </a:bodyPr>
          <a:lstStyle/>
          <a:p>
            <a:pPr defTabSz="685800">
              <a:spcBef>
                <a:spcPts val="600"/>
              </a:spcBef>
              <a:defRPr/>
            </a:pPr>
            <a:r>
              <a:rPr lang="en-US" dirty="0">
                <a:solidFill>
                  <a:srgbClr val="FFFFFF"/>
                </a:solidFill>
                <a:latin typeface="IBM Plex Sans"/>
              </a:rPr>
              <a:t>VPCs enable native Bring-Your-own-IP (BYoIP) address range for non-disruptive connectivity of cloud and on-premises resources </a:t>
            </a:r>
          </a:p>
        </p:txBody>
      </p:sp>
      <p:grpSp>
        <p:nvGrpSpPr>
          <p:cNvPr id="5" name="Group 4">
            <a:extLst>
              <a:ext uri="{FF2B5EF4-FFF2-40B4-BE49-F238E27FC236}">
                <a16:creationId xmlns:a16="http://schemas.microsoft.com/office/drawing/2014/main" id="{BF0AE911-3937-4F7C-84C5-9EC8FFCFF1A1}"/>
              </a:ext>
            </a:extLst>
          </p:cNvPr>
          <p:cNvGrpSpPr/>
          <p:nvPr/>
        </p:nvGrpSpPr>
        <p:grpSpPr>
          <a:xfrm>
            <a:off x="513634" y="2315140"/>
            <a:ext cx="1025193" cy="629184"/>
            <a:chOff x="501682" y="1312114"/>
            <a:chExt cx="1025193" cy="629184"/>
          </a:xfrm>
        </p:grpSpPr>
        <p:pic>
          <p:nvPicPr>
            <p:cNvPr id="26" name="Picture 25">
              <a:extLst>
                <a:ext uri="{FF2B5EF4-FFF2-40B4-BE49-F238E27FC236}">
                  <a16:creationId xmlns:a16="http://schemas.microsoft.com/office/drawing/2014/main" id="{503AE071-EE64-4192-AF6E-CC51E72820D0}"/>
                </a:ext>
              </a:extLst>
            </p:cNvPr>
            <p:cNvPicPr>
              <a:picLocks noChangeAspect="1"/>
            </p:cNvPicPr>
            <p:nvPr/>
          </p:nvPicPr>
          <p:blipFill>
            <a:blip r:embed="rId3"/>
            <a:stretch>
              <a:fillRect/>
            </a:stretch>
          </p:blipFill>
          <p:spPr>
            <a:xfrm>
              <a:off x="513633" y="1312114"/>
              <a:ext cx="1013242" cy="587969"/>
            </a:xfrm>
            <a:prstGeom prst="rect">
              <a:avLst/>
            </a:prstGeom>
          </p:spPr>
        </p:pic>
        <p:sp>
          <p:nvSpPr>
            <p:cNvPr id="25" name="Shape 254">
              <a:extLst>
                <a:ext uri="{FF2B5EF4-FFF2-40B4-BE49-F238E27FC236}">
                  <a16:creationId xmlns:a16="http://schemas.microsoft.com/office/drawing/2014/main" id="{47798E4E-64B6-4A51-BE2C-7B506D79F8DA}"/>
                </a:ext>
              </a:extLst>
            </p:cNvPr>
            <p:cNvSpPr/>
            <p:nvPr/>
          </p:nvSpPr>
          <p:spPr>
            <a:xfrm>
              <a:off x="501682" y="1787410"/>
              <a:ext cx="981038"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defTabSz="685800">
                <a:defRPr sz="1800" b="0">
                  <a:solidFill>
                    <a:srgbClr val="000000"/>
                  </a:solidFill>
                </a:defRPr>
              </a:pPr>
              <a:r>
                <a:rPr lang="en-US" sz="900" dirty="0">
                  <a:solidFill>
                    <a:srgbClr val="FFFFFF"/>
                  </a:solidFill>
                </a:rPr>
                <a:t>IP </a:t>
              </a:r>
              <a:r>
                <a:rPr lang="en-US" sz="1000" dirty="0">
                  <a:solidFill>
                    <a:srgbClr val="FFFFFF"/>
                  </a:solidFill>
                </a:rPr>
                <a:t>Address</a:t>
              </a:r>
              <a:r>
                <a:rPr lang="en-US" sz="900" dirty="0">
                  <a:solidFill>
                    <a:srgbClr val="FFFFFF"/>
                  </a:solidFill>
                </a:rPr>
                <a:t> Range</a:t>
              </a:r>
            </a:p>
          </p:txBody>
        </p:sp>
      </p:grpSp>
    </p:spTree>
    <p:extLst>
      <p:ext uri="{BB962C8B-B14F-4D97-AF65-F5344CB8AC3E}">
        <p14:creationId xmlns:p14="http://schemas.microsoft.com/office/powerpoint/2010/main" val="2015084492"/>
      </p:ext>
    </p:extLst>
  </p:cSld>
  <p:clrMapOvr>
    <a:masterClrMapping/>
  </p:clrMapOvr>
  <p:transition spd="slow">
    <p:wipe dir="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B6991DB-D658-2246-939D-0C0A58529611}"/>
              </a:ext>
            </a:extLst>
          </p:cNvPr>
          <p:cNvSpPr/>
          <p:nvPr/>
        </p:nvSpPr>
        <p:spPr>
          <a:xfrm>
            <a:off x="0" y="1580707"/>
            <a:ext cx="9144000" cy="4476750"/>
          </a:xfrm>
          <a:prstGeom prst="rect">
            <a:avLst/>
          </a:prstGeom>
          <a:gradFill flip="none" rotWithShape="1">
            <a:gsLst>
              <a:gs pos="56000">
                <a:schemeClr val="bg1"/>
              </a:gs>
              <a:gs pos="100000">
                <a:srgbClr val="09237E"/>
              </a:gs>
            </a:gsLst>
            <a:lin ang="5400000" scaled="1"/>
            <a:tileRect/>
          </a:gradFill>
        </p:spPr>
        <p:txBody>
          <a:bodyPr wrap="square" lIns="0" tIns="0" rIns="0" bIns="0" rtlCol="0" anchor="ctr">
            <a:noAutofit/>
          </a:bodyPr>
          <a:lstStyle/>
          <a:p>
            <a:pPr algn="ctr" defTabSz="685800">
              <a:defRPr/>
            </a:pPr>
            <a:endParaRPr lang="en-US" sz="1200" dirty="0">
              <a:solidFill>
                <a:srgbClr val="FFFFFF"/>
              </a:solidFill>
              <a:latin typeface="Arial"/>
              <a:cs typeface="Arial"/>
            </a:endParaRPr>
          </a:p>
        </p:txBody>
      </p:sp>
      <p:sp>
        <p:nvSpPr>
          <p:cNvPr id="7" name="Title 6">
            <a:extLst>
              <a:ext uri="{FF2B5EF4-FFF2-40B4-BE49-F238E27FC236}">
                <a16:creationId xmlns:a16="http://schemas.microsoft.com/office/drawing/2014/main" id="{0BAE3328-E40B-F74E-BA6C-8624190CDCFE}"/>
              </a:ext>
            </a:extLst>
          </p:cNvPr>
          <p:cNvSpPr>
            <a:spLocks noGrp="1"/>
          </p:cNvSpPr>
          <p:nvPr>
            <p:ph type="title"/>
          </p:nvPr>
        </p:nvSpPr>
        <p:spPr>
          <a:xfrm>
            <a:off x="-1" y="857250"/>
            <a:ext cx="9143999" cy="2571751"/>
          </a:xfrm>
        </p:spPr>
        <p:txBody>
          <a:bodyPr/>
          <a:lstStyle/>
          <a:p>
            <a:r>
              <a:rPr lang="en-US" sz="2400" b="1" dirty="0">
                <a:latin typeface="+mn-lt"/>
              </a:rPr>
              <a:t>Expand your workload options</a:t>
            </a:r>
            <a:br>
              <a:rPr lang="en-US" sz="2400" b="1" dirty="0">
                <a:latin typeface="+mn-lt"/>
              </a:rPr>
            </a:br>
            <a:r>
              <a:rPr lang="en-US" sz="2400" b="1" dirty="0">
                <a:latin typeface="+mn-lt"/>
              </a:rPr>
              <a:t>with VPCs</a:t>
            </a:r>
          </a:p>
        </p:txBody>
      </p:sp>
      <p:sp>
        <p:nvSpPr>
          <p:cNvPr id="21" name="Text Placeholder 6">
            <a:extLst>
              <a:ext uri="{FF2B5EF4-FFF2-40B4-BE49-F238E27FC236}">
                <a16:creationId xmlns:a16="http://schemas.microsoft.com/office/drawing/2014/main" id="{981A0149-962E-4FE8-AE30-B2A9688AB15E}"/>
              </a:ext>
            </a:extLst>
          </p:cNvPr>
          <p:cNvSpPr txBox="1">
            <a:spLocks/>
          </p:cNvSpPr>
          <p:nvPr/>
        </p:nvSpPr>
        <p:spPr>
          <a:xfrm>
            <a:off x="6102635" y="3428818"/>
            <a:ext cx="3053766" cy="2621735"/>
          </a:xfrm>
          <a:prstGeom prst="rect">
            <a:avLst/>
          </a:prstGeom>
          <a:solidFill>
            <a:schemeClr val="bg2">
              <a:lumMod val="50000"/>
            </a:schemeClr>
          </a:solidFill>
        </p:spPr>
        <p:txBody>
          <a:bodyPr vert="horz" lIns="228600" tIns="192024" rIns="228600" bIns="228600" rtlCol="0" anchor="ctr">
            <a:noAutofit/>
          </a:bodyPr>
          <a:lstStyle>
            <a:lvl1pPr marL="0" indent="0" algn="l" defTabSz="457200" rtl="0" eaLnBrk="1" latinLnBrk="0" hangingPunct="1">
              <a:lnSpc>
                <a:spcPct val="100000"/>
              </a:lnSpc>
              <a:spcBef>
                <a:spcPts val="1100"/>
              </a:spcBef>
              <a:buFont typeface="Arial"/>
              <a:buNone/>
              <a:defRPr sz="1400" kern="1200">
                <a:solidFill>
                  <a:schemeClr val="bg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spcBef>
                <a:spcPts val="600"/>
              </a:spcBef>
              <a:defRPr/>
            </a:pPr>
            <a:endParaRPr lang="en-US" sz="2000" b="1" dirty="0">
              <a:solidFill>
                <a:srgbClr val="FFFFFF"/>
              </a:solidFill>
              <a:latin typeface="IBM Plex Sans"/>
            </a:endParaRPr>
          </a:p>
          <a:p>
            <a:pPr algn="ctr">
              <a:spcBef>
                <a:spcPts val="600"/>
              </a:spcBef>
              <a:defRPr/>
            </a:pPr>
            <a:r>
              <a:rPr lang="en-US" sz="2000" b="1" dirty="0">
                <a:solidFill>
                  <a:srgbClr val="FFFFFF"/>
                </a:solidFill>
                <a:latin typeface="IBM Plex Sans"/>
              </a:rPr>
              <a:t>Utilize private service endpoints </a:t>
            </a:r>
            <a:r>
              <a:rPr lang="en-US" sz="2000" dirty="0">
                <a:solidFill>
                  <a:srgbClr val="FFFFFF"/>
                </a:solidFill>
                <a:latin typeface="IBM Plex Sans"/>
              </a:rPr>
              <a:t>that connect to a number of IBM Public Cloud services</a:t>
            </a:r>
          </a:p>
        </p:txBody>
      </p:sp>
      <p:sp>
        <p:nvSpPr>
          <p:cNvPr id="22" name="Text Placeholder 6">
            <a:extLst>
              <a:ext uri="{FF2B5EF4-FFF2-40B4-BE49-F238E27FC236}">
                <a16:creationId xmlns:a16="http://schemas.microsoft.com/office/drawing/2014/main" id="{80491B62-9D1F-4C44-86EE-E7E8CAB33BC9}"/>
              </a:ext>
            </a:extLst>
          </p:cNvPr>
          <p:cNvSpPr txBox="1">
            <a:spLocks/>
          </p:cNvSpPr>
          <p:nvPr/>
        </p:nvSpPr>
        <p:spPr>
          <a:xfrm>
            <a:off x="3042720" y="3429001"/>
            <a:ext cx="3053766" cy="2621735"/>
          </a:xfrm>
          <a:prstGeom prst="rect">
            <a:avLst/>
          </a:prstGeom>
          <a:solidFill>
            <a:srgbClr val="1DB9B5"/>
          </a:solidFill>
        </p:spPr>
        <p:txBody>
          <a:bodyPr vert="horz" lIns="228600" tIns="192024" rIns="228600" bIns="228600" rtlCol="0" anchor="ctr">
            <a:noAutofit/>
          </a:bodyPr>
          <a:lstStyle>
            <a:lvl1pPr marL="0" indent="0" algn="l" defTabSz="457200" rtl="0" eaLnBrk="1" latinLnBrk="0" hangingPunct="1">
              <a:lnSpc>
                <a:spcPct val="100000"/>
              </a:lnSpc>
              <a:spcBef>
                <a:spcPts val="1100"/>
              </a:spcBef>
              <a:buFont typeface="Arial"/>
              <a:buNone/>
              <a:defRPr sz="1400" kern="1200">
                <a:solidFill>
                  <a:schemeClr val="bg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600"/>
              </a:spcBef>
              <a:defRPr/>
            </a:pPr>
            <a:endParaRPr lang="en-US" sz="2000" dirty="0">
              <a:solidFill>
                <a:srgbClr val="FFFFFF"/>
              </a:solidFill>
              <a:latin typeface="IBM Plex Sans"/>
            </a:endParaRPr>
          </a:p>
          <a:p>
            <a:pPr algn="ctr">
              <a:spcBef>
                <a:spcPts val="600"/>
              </a:spcBef>
              <a:defRPr/>
            </a:pPr>
            <a:r>
              <a:rPr lang="en-US" sz="2000" b="1" dirty="0">
                <a:solidFill>
                  <a:srgbClr val="FFFFFF"/>
                </a:solidFill>
                <a:latin typeface="IBM Plex Sans"/>
              </a:rPr>
              <a:t>Allow clients to scale </a:t>
            </a:r>
            <a:r>
              <a:rPr lang="en-US" sz="2000" dirty="0">
                <a:solidFill>
                  <a:srgbClr val="FFFFFF"/>
                </a:solidFill>
                <a:latin typeface="IBM Plex Sans"/>
              </a:rPr>
              <a:t>as needed with MZRs without worrying about resources or capacity</a:t>
            </a:r>
          </a:p>
        </p:txBody>
      </p:sp>
      <p:sp>
        <p:nvSpPr>
          <p:cNvPr id="23" name="Text Placeholder 6">
            <a:extLst>
              <a:ext uri="{FF2B5EF4-FFF2-40B4-BE49-F238E27FC236}">
                <a16:creationId xmlns:a16="http://schemas.microsoft.com/office/drawing/2014/main" id="{92C0B371-0989-4369-A50C-D3C01FB1C41C}"/>
              </a:ext>
            </a:extLst>
          </p:cNvPr>
          <p:cNvSpPr txBox="1">
            <a:spLocks/>
          </p:cNvSpPr>
          <p:nvPr/>
        </p:nvSpPr>
        <p:spPr>
          <a:xfrm>
            <a:off x="-15383" y="3428818"/>
            <a:ext cx="3053766" cy="2621735"/>
          </a:xfrm>
          <a:prstGeom prst="rect">
            <a:avLst/>
          </a:prstGeom>
          <a:solidFill>
            <a:schemeClr val="accent2"/>
          </a:solidFill>
        </p:spPr>
        <p:txBody>
          <a:bodyPr vert="horz" lIns="228600" tIns="192024" rIns="228600" bIns="228600" rtlCol="0" anchor="ctr">
            <a:noAutofit/>
          </a:bodyPr>
          <a:lstStyle>
            <a:lvl1pPr marL="0" indent="0" algn="l" defTabSz="457200" rtl="0" eaLnBrk="1" latinLnBrk="0" hangingPunct="1">
              <a:lnSpc>
                <a:spcPct val="100000"/>
              </a:lnSpc>
              <a:spcBef>
                <a:spcPts val="1100"/>
              </a:spcBef>
              <a:buFont typeface="Arial"/>
              <a:buNone/>
              <a:defRPr sz="1400" kern="1200">
                <a:solidFill>
                  <a:schemeClr val="bg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spcBef>
                <a:spcPts val="600"/>
              </a:spcBef>
              <a:defRPr/>
            </a:pPr>
            <a:r>
              <a:rPr lang="en-US" sz="2000" dirty="0">
                <a:solidFill>
                  <a:srgbClr val="FFFFFF"/>
                </a:solidFill>
                <a:latin typeface="IBM Plex Sans"/>
              </a:rPr>
              <a:t>VPC is available in  </a:t>
            </a:r>
            <a:r>
              <a:rPr lang="en-US" sz="2000" b="1" dirty="0">
                <a:solidFill>
                  <a:srgbClr val="FFFFFF"/>
                </a:solidFill>
                <a:latin typeface="IBM Plex Sans"/>
              </a:rPr>
              <a:t>multiple regions with multiple AZs</a:t>
            </a:r>
            <a:r>
              <a:rPr lang="en-US" sz="2000" dirty="0">
                <a:solidFill>
                  <a:srgbClr val="FFFFFF"/>
                </a:solidFill>
                <a:latin typeface="IBM Plex Sans"/>
              </a:rPr>
              <a:t> in each region for higher availability </a:t>
            </a:r>
          </a:p>
        </p:txBody>
      </p:sp>
      <p:pic>
        <p:nvPicPr>
          <p:cNvPr id="34" name="image101.png" descr="Picture 41">
            <a:extLst>
              <a:ext uri="{FF2B5EF4-FFF2-40B4-BE49-F238E27FC236}">
                <a16:creationId xmlns:a16="http://schemas.microsoft.com/office/drawing/2014/main" id="{9A036B0A-0BEF-47A3-937A-139C1ABFF98F}"/>
              </a:ext>
            </a:extLst>
          </p:cNvPr>
          <p:cNvPicPr/>
          <p:nvPr/>
        </p:nvPicPr>
        <p:blipFill>
          <a:blip r:embed="rId3"/>
          <a:stretch>
            <a:fillRect/>
          </a:stretch>
        </p:blipFill>
        <p:spPr>
          <a:xfrm>
            <a:off x="228601" y="2284650"/>
            <a:ext cx="992979" cy="811638"/>
          </a:xfrm>
          <a:prstGeom prst="rect">
            <a:avLst/>
          </a:prstGeom>
          <a:ln w="12700">
            <a:miter lim="400000"/>
          </a:ln>
        </p:spPr>
      </p:pic>
      <p:sp>
        <p:nvSpPr>
          <p:cNvPr id="2" name="Rectangle 1">
            <a:extLst>
              <a:ext uri="{FF2B5EF4-FFF2-40B4-BE49-F238E27FC236}">
                <a16:creationId xmlns:a16="http://schemas.microsoft.com/office/drawing/2014/main" id="{52DAD1C4-D36E-446D-B66E-4E9403AB7AE2}"/>
              </a:ext>
            </a:extLst>
          </p:cNvPr>
          <p:cNvSpPr/>
          <p:nvPr/>
        </p:nvSpPr>
        <p:spPr>
          <a:xfrm>
            <a:off x="1685967" y="2228804"/>
            <a:ext cx="7135745" cy="923330"/>
          </a:xfrm>
          <a:prstGeom prst="rect">
            <a:avLst/>
          </a:prstGeom>
        </p:spPr>
        <p:txBody>
          <a:bodyPr wrap="square">
            <a:spAutoFit/>
          </a:bodyPr>
          <a:lstStyle/>
          <a:p>
            <a:pPr defTabSz="685800">
              <a:spcBef>
                <a:spcPts val="600"/>
              </a:spcBef>
              <a:defRPr/>
            </a:pPr>
            <a:r>
              <a:rPr lang="en-US" dirty="0">
                <a:solidFill>
                  <a:srgbClr val="FFFFFF"/>
                </a:solidFill>
                <a:latin typeface="IBM Plex Sans"/>
              </a:rPr>
              <a:t>VPC enables business applications workloads to easily migrate to the cloud, or just burst into the cloud as needed. Availability Zones (AZ) with no shared points of failure keep your workloads available.</a:t>
            </a:r>
          </a:p>
        </p:txBody>
      </p:sp>
    </p:spTree>
    <p:extLst>
      <p:ext uri="{BB962C8B-B14F-4D97-AF65-F5344CB8AC3E}">
        <p14:creationId xmlns:p14="http://schemas.microsoft.com/office/powerpoint/2010/main" val="2237207618"/>
      </p:ext>
    </p:extLst>
  </p:cSld>
  <p:clrMapOvr>
    <a:masterClrMapping/>
  </p:clrMapOvr>
  <p:transition spd="slow">
    <p:wipe dir="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1" y="1210726"/>
            <a:ext cx="4242767" cy="435030"/>
          </a:xfrm>
        </p:spPr>
        <p:txBody>
          <a:bodyPr/>
          <a:lstStyle/>
          <a:p>
            <a:r>
              <a:rPr lang="en-US" sz="2400" b="1" dirty="0">
                <a:solidFill>
                  <a:schemeClr val="accent1"/>
                </a:solidFill>
                <a:latin typeface="+mj-lt"/>
              </a:rPr>
              <a:t>Building blocks of a VPC</a:t>
            </a:r>
          </a:p>
        </p:txBody>
      </p:sp>
      <p:grpSp>
        <p:nvGrpSpPr>
          <p:cNvPr id="88" name="Group 87">
            <a:extLst>
              <a:ext uri="{FF2B5EF4-FFF2-40B4-BE49-F238E27FC236}">
                <a16:creationId xmlns:a16="http://schemas.microsoft.com/office/drawing/2014/main" id="{C516324F-1E64-A040-A8B0-CD3A2C909D17}"/>
              </a:ext>
            </a:extLst>
          </p:cNvPr>
          <p:cNvGrpSpPr/>
          <p:nvPr/>
        </p:nvGrpSpPr>
        <p:grpSpPr>
          <a:xfrm>
            <a:off x="6704411" y="4552748"/>
            <a:ext cx="1524434" cy="983194"/>
            <a:chOff x="809693" y="2108922"/>
            <a:chExt cx="1524434" cy="983194"/>
          </a:xfrm>
        </p:grpSpPr>
        <p:grpSp>
          <p:nvGrpSpPr>
            <p:cNvPr id="6" name="Group 5">
              <a:extLst>
                <a:ext uri="{FF2B5EF4-FFF2-40B4-BE49-F238E27FC236}">
                  <a16:creationId xmlns:a16="http://schemas.microsoft.com/office/drawing/2014/main" id="{C4260798-C57B-5F44-8CA1-67DA681A61CC}"/>
                </a:ext>
              </a:extLst>
            </p:cNvPr>
            <p:cNvGrpSpPr/>
            <p:nvPr/>
          </p:nvGrpSpPr>
          <p:grpSpPr>
            <a:xfrm>
              <a:off x="809693" y="2108922"/>
              <a:ext cx="1524434" cy="983194"/>
              <a:chOff x="664745" y="1824389"/>
              <a:chExt cx="2665782" cy="1804070"/>
            </a:xfrm>
          </p:grpSpPr>
          <p:sp>
            <p:nvSpPr>
              <p:cNvPr id="7" name="Rounded Rectangle 6">
                <a:extLst>
                  <a:ext uri="{FF2B5EF4-FFF2-40B4-BE49-F238E27FC236}">
                    <a16:creationId xmlns:a16="http://schemas.microsoft.com/office/drawing/2014/main" id="{406D0928-788E-2347-8FDE-17819763EA07}"/>
                  </a:ext>
                </a:extLst>
              </p:cNvPr>
              <p:cNvSpPr/>
              <p:nvPr/>
            </p:nvSpPr>
            <p:spPr>
              <a:xfrm>
                <a:off x="664745" y="2163604"/>
                <a:ext cx="2665782" cy="1464855"/>
              </a:xfrm>
              <a:prstGeom prst="roundRect">
                <a:avLst>
                  <a:gd name="adj" fmla="val 9818"/>
                </a:avLst>
              </a:prstGeom>
              <a:noFill/>
              <a:ln w="12700">
                <a:solidFill>
                  <a:srgbClr val="FF0000"/>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defRPr/>
                </a:pPr>
                <a:endParaRPr lang="en-US" sz="900" dirty="0">
                  <a:solidFill>
                    <a:srgbClr val="000000"/>
                  </a:solidFill>
                  <a:latin typeface="Arial"/>
                  <a:cs typeface="Arial"/>
                </a:endParaRPr>
              </a:p>
            </p:txBody>
          </p:sp>
          <p:pic>
            <p:nvPicPr>
              <p:cNvPr id="8" name="Picture 7">
                <a:extLst>
                  <a:ext uri="{FF2B5EF4-FFF2-40B4-BE49-F238E27FC236}">
                    <a16:creationId xmlns:a16="http://schemas.microsoft.com/office/drawing/2014/main" id="{535247BC-C846-F24A-8BCE-1790F796D4EB}"/>
                  </a:ext>
                </a:extLst>
              </p:cNvPr>
              <p:cNvPicPr>
                <a:picLocks noChangeAspect="1"/>
              </p:cNvPicPr>
              <p:nvPr/>
            </p:nvPicPr>
            <p:blipFill>
              <a:blip r:embed="rId2"/>
              <a:stretch>
                <a:fillRect/>
              </a:stretch>
            </p:blipFill>
            <p:spPr>
              <a:xfrm>
                <a:off x="780889" y="1928456"/>
                <a:ext cx="266569" cy="368300"/>
              </a:xfrm>
              <a:prstGeom prst="rect">
                <a:avLst/>
              </a:prstGeom>
            </p:spPr>
          </p:pic>
          <p:sp>
            <p:nvSpPr>
              <p:cNvPr id="9" name="Shape 535">
                <a:extLst>
                  <a:ext uri="{FF2B5EF4-FFF2-40B4-BE49-F238E27FC236}">
                    <a16:creationId xmlns:a16="http://schemas.microsoft.com/office/drawing/2014/main" id="{12A8C83D-EB84-224F-8468-40333B225DAA}"/>
                  </a:ext>
                </a:extLst>
              </p:cNvPr>
              <p:cNvSpPr/>
              <p:nvPr/>
            </p:nvSpPr>
            <p:spPr>
              <a:xfrm>
                <a:off x="965602" y="1824389"/>
                <a:ext cx="692876" cy="442381"/>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900" dirty="0">
                    <a:solidFill>
                      <a:srgbClr val="000000"/>
                    </a:solidFill>
                  </a:rPr>
                  <a:t>ACL</a:t>
                </a:r>
                <a:endParaRPr sz="900" dirty="0">
                  <a:solidFill>
                    <a:srgbClr val="000000"/>
                  </a:solidFill>
                </a:endParaRPr>
              </a:p>
            </p:txBody>
          </p:sp>
        </p:grpSp>
        <p:sp>
          <p:nvSpPr>
            <p:cNvPr id="10" name="Shape 535">
              <a:extLst>
                <a:ext uri="{FF2B5EF4-FFF2-40B4-BE49-F238E27FC236}">
                  <a16:creationId xmlns:a16="http://schemas.microsoft.com/office/drawing/2014/main" id="{67C78E66-854F-F644-B7A5-B0CBAA0A7BBA}"/>
                </a:ext>
              </a:extLst>
            </p:cNvPr>
            <p:cNvSpPr/>
            <p:nvPr/>
          </p:nvSpPr>
          <p:spPr>
            <a:xfrm>
              <a:off x="1797349" y="2851024"/>
              <a:ext cx="483077" cy="241092"/>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900" dirty="0">
                  <a:solidFill>
                    <a:srgbClr val="000000"/>
                  </a:solidFill>
                </a:rPr>
                <a:t>Subnet</a:t>
              </a:r>
              <a:endParaRPr sz="900" dirty="0">
                <a:solidFill>
                  <a:srgbClr val="000000"/>
                </a:solidFill>
              </a:endParaRPr>
            </a:p>
          </p:txBody>
        </p:sp>
      </p:grpSp>
      <p:grpSp>
        <p:nvGrpSpPr>
          <p:cNvPr id="89" name="Group 88">
            <a:extLst>
              <a:ext uri="{FF2B5EF4-FFF2-40B4-BE49-F238E27FC236}">
                <a16:creationId xmlns:a16="http://schemas.microsoft.com/office/drawing/2014/main" id="{48C1067E-89AE-A147-BCB4-C68699AE93C4}"/>
              </a:ext>
            </a:extLst>
          </p:cNvPr>
          <p:cNvGrpSpPr/>
          <p:nvPr/>
        </p:nvGrpSpPr>
        <p:grpSpPr>
          <a:xfrm>
            <a:off x="4856250" y="4720725"/>
            <a:ext cx="1894385" cy="832680"/>
            <a:chOff x="809693" y="3340895"/>
            <a:chExt cx="1894385" cy="724263"/>
          </a:xfrm>
        </p:grpSpPr>
        <p:sp>
          <p:nvSpPr>
            <p:cNvPr id="11" name="Rounded Rectangle 10">
              <a:extLst>
                <a:ext uri="{FF2B5EF4-FFF2-40B4-BE49-F238E27FC236}">
                  <a16:creationId xmlns:a16="http://schemas.microsoft.com/office/drawing/2014/main" id="{561D2520-295A-8146-A81A-00C6A71D411D}"/>
                </a:ext>
              </a:extLst>
            </p:cNvPr>
            <p:cNvSpPr/>
            <p:nvPr/>
          </p:nvSpPr>
          <p:spPr>
            <a:xfrm>
              <a:off x="809693" y="3340895"/>
              <a:ext cx="1524434" cy="724263"/>
            </a:xfrm>
            <a:prstGeom prst="roundRect">
              <a:avLst>
                <a:gd name="adj" fmla="val 9818"/>
              </a:avLst>
            </a:prstGeom>
            <a:noFill/>
            <a:ln w="19050">
              <a:solidFill>
                <a:srgbClr val="FF0000"/>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defRPr/>
              </a:pPr>
              <a:endParaRPr lang="en-US" dirty="0">
                <a:solidFill>
                  <a:srgbClr val="000000"/>
                </a:solidFill>
                <a:latin typeface="Helvetica Neue"/>
                <a:cs typeface="Helvetica Neue"/>
              </a:endParaRPr>
            </a:p>
          </p:txBody>
        </p:sp>
        <p:sp>
          <p:nvSpPr>
            <p:cNvPr id="12" name="Shape 535">
              <a:extLst>
                <a:ext uri="{FF2B5EF4-FFF2-40B4-BE49-F238E27FC236}">
                  <a16:creationId xmlns:a16="http://schemas.microsoft.com/office/drawing/2014/main" id="{1AB22A2B-13E9-8A4B-B802-25EA743B449D}"/>
                </a:ext>
              </a:extLst>
            </p:cNvPr>
            <p:cNvSpPr/>
            <p:nvPr/>
          </p:nvSpPr>
          <p:spPr>
            <a:xfrm>
              <a:off x="876110" y="3370191"/>
              <a:ext cx="1827968" cy="209701"/>
            </a:xfrm>
            <a:prstGeom prst="rect">
              <a:avLst/>
            </a:prstGeom>
            <a:ln w="3175">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l" defTabSz="457200">
                <a:defRPr sz="1000">
                  <a:latin typeface="Helvetica Neue"/>
                  <a:ea typeface="Helvetica Neue"/>
                  <a:cs typeface="Helvetica Neue"/>
                  <a:sym typeface="Helvetica Neue"/>
                </a:defRPr>
              </a:lvl1pPr>
            </a:lstStyle>
            <a:p>
              <a:pPr>
                <a:defRPr sz="1800"/>
              </a:pPr>
              <a:r>
                <a:rPr lang="en-US" sz="900" dirty="0">
                  <a:solidFill>
                    <a:srgbClr val="000000"/>
                  </a:solidFill>
                </a:rPr>
                <a:t>Security Group </a:t>
              </a:r>
              <a:endParaRPr sz="900" dirty="0">
                <a:solidFill>
                  <a:srgbClr val="000000"/>
                </a:solidFill>
              </a:endParaRPr>
            </a:p>
          </p:txBody>
        </p:sp>
      </p:grpSp>
      <p:grpSp>
        <p:nvGrpSpPr>
          <p:cNvPr id="44" name="Group 43">
            <a:extLst>
              <a:ext uri="{FF2B5EF4-FFF2-40B4-BE49-F238E27FC236}">
                <a16:creationId xmlns:a16="http://schemas.microsoft.com/office/drawing/2014/main" id="{DFFEBB30-727A-4843-AC55-BA4A92B168A0}"/>
              </a:ext>
            </a:extLst>
          </p:cNvPr>
          <p:cNvGrpSpPr/>
          <p:nvPr/>
        </p:nvGrpSpPr>
        <p:grpSpPr>
          <a:xfrm>
            <a:off x="6870974" y="2025116"/>
            <a:ext cx="751660" cy="925177"/>
            <a:chOff x="1774790" y="4396910"/>
            <a:chExt cx="751660" cy="925177"/>
          </a:xfrm>
        </p:grpSpPr>
        <p:pic>
          <p:nvPicPr>
            <p:cNvPr id="45" name="_-10.png">
              <a:extLst>
                <a:ext uri="{FF2B5EF4-FFF2-40B4-BE49-F238E27FC236}">
                  <a16:creationId xmlns:a16="http://schemas.microsoft.com/office/drawing/2014/main" id="{47049137-3399-7D43-8884-75CA70088364}"/>
                </a:ext>
              </a:extLst>
            </p:cNvPr>
            <p:cNvPicPr/>
            <p:nvPr/>
          </p:nvPicPr>
          <p:blipFill>
            <a:blip r:embed="rId3">
              <a:extLst/>
            </a:blip>
            <a:srcRect l="18106" t="18000" r="18106" b="18000"/>
            <a:stretch>
              <a:fillRect/>
            </a:stretch>
          </p:blipFill>
          <p:spPr>
            <a:xfrm>
              <a:off x="2001891" y="4409618"/>
              <a:ext cx="451118" cy="452626"/>
            </a:xfrm>
            <a:prstGeom prst="rect">
              <a:avLst/>
            </a:prstGeom>
            <a:ln w="3175" cap="flat">
              <a:noFill/>
              <a:miter lim="400000"/>
            </a:ln>
            <a:effectLst/>
          </p:spPr>
        </p:pic>
        <p:grpSp>
          <p:nvGrpSpPr>
            <p:cNvPr id="46" name="Group 45">
              <a:extLst>
                <a:ext uri="{FF2B5EF4-FFF2-40B4-BE49-F238E27FC236}">
                  <a16:creationId xmlns:a16="http://schemas.microsoft.com/office/drawing/2014/main" id="{34FD2182-A15E-CA48-BEDD-41EB4EDD2AF2}"/>
                </a:ext>
              </a:extLst>
            </p:cNvPr>
            <p:cNvGrpSpPr/>
            <p:nvPr/>
          </p:nvGrpSpPr>
          <p:grpSpPr>
            <a:xfrm>
              <a:off x="1774790" y="4396910"/>
              <a:ext cx="751660" cy="692612"/>
              <a:chOff x="7840677" y="4913112"/>
              <a:chExt cx="751660" cy="692612"/>
            </a:xfrm>
          </p:grpSpPr>
          <p:sp>
            <p:nvSpPr>
              <p:cNvPr id="48" name="Shape 252">
                <a:extLst>
                  <a:ext uri="{FF2B5EF4-FFF2-40B4-BE49-F238E27FC236}">
                    <a16:creationId xmlns:a16="http://schemas.microsoft.com/office/drawing/2014/main" id="{E96D14CD-3129-7E42-BFD1-B4D343606FF1}"/>
                  </a:ext>
                </a:extLst>
              </p:cNvPr>
              <p:cNvSpPr/>
              <p:nvPr/>
            </p:nvSpPr>
            <p:spPr>
              <a:xfrm>
                <a:off x="7840677" y="4913112"/>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defTabSz="685800">
                  <a:defRPr sz="1800">
                    <a:solidFill>
                      <a:srgbClr val="FFFFFF"/>
                    </a:solidFill>
                  </a:defRPr>
                </a:pPr>
                <a:endParaRPr sz="1000">
                  <a:solidFill>
                    <a:srgbClr val="FFFFFF"/>
                  </a:solidFill>
                </a:endParaRPr>
              </a:p>
            </p:txBody>
          </p:sp>
          <p:pic>
            <p:nvPicPr>
              <p:cNvPr id="49" name="Picture 48">
                <a:extLst>
                  <a:ext uri="{FF2B5EF4-FFF2-40B4-BE49-F238E27FC236}">
                    <a16:creationId xmlns:a16="http://schemas.microsoft.com/office/drawing/2014/main" id="{4C5F8137-ACCD-CF42-B649-4B4C4CD5B4C9}"/>
                  </a:ext>
                </a:extLst>
              </p:cNvPr>
              <p:cNvPicPr>
                <a:picLocks noChangeAspect="1"/>
              </p:cNvPicPr>
              <p:nvPr/>
            </p:nvPicPr>
            <p:blipFill>
              <a:blip r:embed="rId4">
                <a:biLevel thresh="50000"/>
              </a:blip>
              <a:stretch>
                <a:fillRect/>
              </a:stretch>
            </p:blipFill>
            <p:spPr>
              <a:xfrm>
                <a:off x="7955047" y="5022525"/>
                <a:ext cx="474667" cy="474667"/>
              </a:xfrm>
              <a:prstGeom prst="rect">
                <a:avLst/>
              </a:prstGeom>
            </p:spPr>
          </p:pic>
        </p:grpSp>
        <p:sp>
          <p:nvSpPr>
            <p:cNvPr id="47" name="Shape 254">
              <a:extLst>
                <a:ext uri="{FF2B5EF4-FFF2-40B4-BE49-F238E27FC236}">
                  <a16:creationId xmlns:a16="http://schemas.microsoft.com/office/drawing/2014/main" id="{DF395388-9856-2E41-AD46-865EBDA8833D}"/>
                </a:ext>
              </a:extLst>
            </p:cNvPr>
            <p:cNvSpPr/>
            <p:nvPr/>
          </p:nvSpPr>
          <p:spPr>
            <a:xfrm>
              <a:off x="1855586" y="5168199"/>
              <a:ext cx="541815"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defTabSz="685800">
                <a:defRPr sz="1800" b="0">
                  <a:solidFill>
                    <a:srgbClr val="000000"/>
                  </a:solidFill>
                </a:defRPr>
              </a:pPr>
              <a:r>
                <a:rPr lang="en-US" sz="1000" dirty="0">
                  <a:latin typeface="+mn-lt"/>
                </a:rPr>
                <a:t>ROUTER</a:t>
              </a:r>
              <a:endParaRPr sz="1000" dirty="0">
                <a:latin typeface="+mn-lt"/>
              </a:endParaRPr>
            </a:p>
          </p:txBody>
        </p:sp>
      </p:grpSp>
      <p:grpSp>
        <p:nvGrpSpPr>
          <p:cNvPr id="50" name="Group 49">
            <a:extLst>
              <a:ext uri="{FF2B5EF4-FFF2-40B4-BE49-F238E27FC236}">
                <a16:creationId xmlns:a16="http://schemas.microsoft.com/office/drawing/2014/main" id="{0A32BBB4-04D3-EF4C-8C6F-2A2EB3D67AF3}"/>
              </a:ext>
            </a:extLst>
          </p:cNvPr>
          <p:cNvGrpSpPr/>
          <p:nvPr/>
        </p:nvGrpSpPr>
        <p:grpSpPr>
          <a:xfrm>
            <a:off x="4642557" y="3351824"/>
            <a:ext cx="1072409" cy="906909"/>
            <a:chOff x="4002547" y="4479531"/>
            <a:chExt cx="1072409" cy="906909"/>
          </a:xfrm>
        </p:grpSpPr>
        <p:grpSp>
          <p:nvGrpSpPr>
            <p:cNvPr id="51" name="Group 50">
              <a:extLst>
                <a:ext uri="{FF2B5EF4-FFF2-40B4-BE49-F238E27FC236}">
                  <a16:creationId xmlns:a16="http://schemas.microsoft.com/office/drawing/2014/main" id="{D04892DD-663D-2A41-A3AA-DEFA602AE43C}"/>
                </a:ext>
              </a:extLst>
            </p:cNvPr>
            <p:cNvGrpSpPr/>
            <p:nvPr/>
          </p:nvGrpSpPr>
          <p:grpSpPr>
            <a:xfrm>
              <a:off x="4161252" y="4479531"/>
              <a:ext cx="751660" cy="692612"/>
              <a:chOff x="6038584" y="4650196"/>
              <a:chExt cx="751660" cy="692612"/>
            </a:xfrm>
          </p:grpSpPr>
          <p:sp>
            <p:nvSpPr>
              <p:cNvPr id="53" name="Shape 252">
                <a:extLst>
                  <a:ext uri="{FF2B5EF4-FFF2-40B4-BE49-F238E27FC236}">
                    <a16:creationId xmlns:a16="http://schemas.microsoft.com/office/drawing/2014/main" id="{1213E813-D942-704B-97C1-B3E563243A96}"/>
                  </a:ext>
                </a:extLst>
              </p:cNvPr>
              <p:cNvSpPr/>
              <p:nvPr/>
            </p:nvSpPr>
            <p:spPr>
              <a:xfrm>
                <a:off x="6038584" y="4650196"/>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defTabSz="685800">
                  <a:defRPr sz="1800">
                    <a:solidFill>
                      <a:srgbClr val="FFFFFF"/>
                    </a:solidFill>
                  </a:defRPr>
                </a:pPr>
                <a:endParaRPr sz="1000">
                  <a:solidFill>
                    <a:srgbClr val="FFFFFF"/>
                  </a:solidFill>
                </a:endParaRPr>
              </a:p>
            </p:txBody>
          </p:sp>
          <p:pic>
            <p:nvPicPr>
              <p:cNvPr id="54" name="Picture 53">
                <a:extLst>
                  <a:ext uri="{FF2B5EF4-FFF2-40B4-BE49-F238E27FC236}">
                    <a16:creationId xmlns:a16="http://schemas.microsoft.com/office/drawing/2014/main" id="{9BC6F7DD-3CC7-FD40-A64A-9F6502191CDD}"/>
                  </a:ext>
                </a:extLst>
              </p:cNvPr>
              <p:cNvPicPr>
                <a:picLocks noChangeAspect="1"/>
              </p:cNvPicPr>
              <p:nvPr/>
            </p:nvPicPr>
            <p:blipFill>
              <a:blip r:embed="rId5">
                <a:biLevel thresh="50000"/>
              </a:blip>
              <a:stretch>
                <a:fillRect/>
              </a:stretch>
            </p:blipFill>
            <p:spPr>
              <a:xfrm>
                <a:off x="6178194" y="4713616"/>
                <a:ext cx="472441" cy="501965"/>
              </a:xfrm>
              <a:prstGeom prst="rect">
                <a:avLst/>
              </a:prstGeom>
            </p:spPr>
          </p:pic>
        </p:grpSp>
        <p:sp>
          <p:nvSpPr>
            <p:cNvPr id="52" name="Shape 254">
              <a:extLst>
                <a:ext uri="{FF2B5EF4-FFF2-40B4-BE49-F238E27FC236}">
                  <a16:creationId xmlns:a16="http://schemas.microsoft.com/office/drawing/2014/main" id="{3D665838-6AEB-D348-9B67-4A50C9653A13}"/>
                </a:ext>
              </a:extLst>
            </p:cNvPr>
            <p:cNvSpPr/>
            <p:nvPr/>
          </p:nvSpPr>
          <p:spPr>
            <a:xfrm>
              <a:off x="4002547" y="5232552"/>
              <a:ext cx="1072409"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algn="ctr" defTabSz="685800">
                <a:defRPr sz="1800" b="0">
                  <a:solidFill>
                    <a:srgbClr val="000000"/>
                  </a:solidFill>
                </a:defRPr>
              </a:pPr>
              <a:r>
                <a:rPr lang="en-US" sz="1000" dirty="0">
                  <a:latin typeface="+mn-lt"/>
                </a:rPr>
                <a:t>LOAD BALANCER</a:t>
              </a:r>
              <a:endParaRPr sz="1000" dirty="0">
                <a:latin typeface="+mn-lt"/>
              </a:endParaRPr>
            </a:p>
          </p:txBody>
        </p:sp>
      </p:grpSp>
      <p:grpSp>
        <p:nvGrpSpPr>
          <p:cNvPr id="55" name="Group 54">
            <a:extLst>
              <a:ext uri="{FF2B5EF4-FFF2-40B4-BE49-F238E27FC236}">
                <a16:creationId xmlns:a16="http://schemas.microsoft.com/office/drawing/2014/main" id="{4AA5D92D-81D4-294A-92B1-F64AFD19E5C7}"/>
              </a:ext>
            </a:extLst>
          </p:cNvPr>
          <p:cNvGrpSpPr/>
          <p:nvPr/>
        </p:nvGrpSpPr>
        <p:grpSpPr>
          <a:xfrm>
            <a:off x="5702548" y="2006699"/>
            <a:ext cx="751660" cy="947286"/>
            <a:chOff x="5223179" y="4447015"/>
            <a:chExt cx="751660" cy="947286"/>
          </a:xfrm>
        </p:grpSpPr>
        <p:grpSp>
          <p:nvGrpSpPr>
            <p:cNvPr id="56" name="Group 55">
              <a:extLst>
                <a:ext uri="{FF2B5EF4-FFF2-40B4-BE49-F238E27FC236}">
                  <a16:creationId xmlns:a16="http://schemas.microsoft.com/office/drawing/2014/main" id="{C6719993-E5D3-FD4D-AFB8-1E622C8A3AB6}"/>
                </a:ext>
              </a:extLst>
            </p:cNvPr>
            <p:cNvGrpSpPr/>
            <p:nvPr/>
          </p:nvGrpSpPr>
          <p:grpSpPr>
            <a:xfrm>
              <a:off x="5223179" y="4447015"/>
              <a:ext cx="751660" cy="692612"/>
              <a:chOff x="7855527" y="2598768"/>
              <a:chExt cx="751660" cy="692612"/>
            </a:xfrm>
          </p:grpSpPr>
          <p:sp>
            <p:nvSpPr>
              <p:cNvPr id="58" name="Shape 252">
                <a:extLst>
                  <a:ext uri="{FF2B5EF4-FFF2-40B4-BE49-F238E27FC236}">
                    <a16:creationId xmlns:a16="http://schemas.microsoft.com/office/drawing/2014/main" id="{20E2D8C4-FB29-E345-814F-DE16E8632A1A}"/>
                  </a:ext>
                </a:extLst>
              </p:cNvPr>
              <p:cNvSpPr/>
              <p:nvPr/>
            </p:nvSpPr>
            <p:spPr>
              <a:xfrm>
                <a:off x="7855527" y="2598768"/>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defTabSz="685800">
                  <a:defRPr sz="1800">
                    <a:solidFill>
                      <a:srgbClr val="FFFFFF"/>
                    </a:solidFill>
                  </a:defRPr>
                </a:pPr>
                <a:endParaRPr sz="1000">
                  <a:solidFill>
                    <a:srgbClr val="FFFFFF"/>
                  </a:solidFill>
                </a:endParaRPr>
              </a:p>
            </p:txBody>
          </p:sp>
          <p:pic>
            <p:nvPicPr>
              <p:cNvPr id="59" name="Picture 58">
                <a:extLst>
                  <a:ext uri="{FF2B5EF4-FFF2-40B4-BE49-F238E27FC236}">
                    <a16:creationId xmlns:a16="http://schemas.microsoft.com/office/drawing/2014/main" id="{66DD286D-BF80-4043-B6D3-97BA4EF28BE2}"/>
                  </a:ext>
                </a:extLst>
              </p:cNvPr>
              <p:cNvPicPr>
                <a:picLocks noChangeAspect="1"/>
              </p:cNvPicPr>
              <p:nvPr/>
            </p:nvPicPr>
            <p:blipFill>
              <a:blip r:embed="rId6">
                <a:biLevel thresh="50000"/>
              </a:blip>
              <a:stretch>
                <a:fillRect/>
              </a:stretch>
            </p:blipFill>
            <p:spPr>
              <a:xfrm>
                <a:off x="7974711" y="2711863"/>
                <a:ext cx="510949" cy="510949"/>
              </a:xfrm>
              <a:prstGeom prst="rect">
                <a:avLst/>
              </a:prstGeom>
            </p:spPr>
          </p:pic>
        </p:grpSp>
        <p:sp>
          <p:nvSpPr>
            <p:cNvPr id="57" name="Shape 254">
              <a:extLst>
                <a:ext uri="{FF2B5EF4-FFF2-40B4-BE49-F238E27FC236}">
                  <a16:creationId xmlns:a16="http://schemas.microsoft.com/office/drawing/2014/main" id="{E49AA370-CF20-454F-A90C-796A8C830ADE}"/>
                </a:ext>
              </a:extLst>
            </p:cNvPr>
            <p:cNvSpPr/>
            <p:nvPr/>
          </p:nvSpPr>
          <p:spPr>
            <a:xfrm>
              <a:off x="5466391" y="5240413"/>
              <a:ext cx="262892"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defTabSz="685800">
                <a:defRPr sz="1800" b="0">
                  <a:solidFill>
                    <a:srgbClr val="000000"/>
                  </a:solidFill>
                </a:defRPr>
              </a:pPr>
              <a:r>
                <a:rPr lang="en-US" sz="1000" dirty="0">
                  <a:latin typeface="+mn-lt"/>
                </a:rPr>
                <a:t>VPN</a:t>
              </a:r>
              <a:endParaRPr sz="1000" dirty="0">
                <a:latin typeface="+mn-lt"/>
              </a:endParaRPr>
            </a:p>
          </p:txBody>
        </p:sp>
      </p:grpSp>
      <p:grpSp>
        <p:nvGrpSpPr>
          <p:cNvPr id="90" name="Group 89">
            <a:extLst>
              <a:ext uri="{FF2B5EF4-FFF2-40B4-BE49-F238E27FC236}">
                <a16:creationId xmlns:a16="http://schemas.microsoft.com/office/drawing/2014/main" id="{591A4FB0-1C50-204B-B6E1-017CA6F44666}"/>
              </a:ext>
            </a:extLst>
          </p:cNvPr>
          <p:cNvGrpSpPr/>
          <p:nvPr/>
        </p:nvGrpSpPr>
        <p:grpSpPr>
          <a:xfrm>
            <a:off x="7849736" y="2217556"/>
            <a:ext cx="795089" cy="973628"/>
            <a:chOff x="7235726" y="3536979"/>
            <a:chExt cx="795089" cy="973628"/>
          </a:xfrm>
        </p:grpSpPr>
        <p:grpSp>
          <p:nvGrpSpPr>
            <p:cNvPr id="61" name="Group 60">
              <a:extLst>
                <a:ext uri="{FF2B5EF4-FFF2-40B4-BE49-F238E27FC236}">
                  <a16:creationId xmlns:a16="http://schemas.microsoft.com/office/drawing/2014/main" id="{0F7E4881-C022-B84B-AC4D-E47F22DDD1DB}"/>
                </a:ext>
              </a:extLst>
            </p:cNvPr>
            <p:cNvGrpSpPr/>
            <p:nvPr/>
          </p:nvGrpSpPr>
          <p:grpSpPr>
            <a:xfrm>
              <a:off x="7310337" y="3536979"/>
              <a:ext cx="634688" cy="722342"/>
              <a:chOff x="5341970" y="4400696"/>
              <a:chExt cx="634688" cy="722342"/>
            </a:xfrm>
          </p:grpSpPr>
          <p:pic>
            <p:nvPicPr>
              <p:cNvPr id="63" name="Picture 62">
                <a:extLst>
                  <a:ext uri="{FF2B5EF4-FFF2-40B4-BE49-F238E27FC236}">
                    <a16:creationId xmlns:a16="http://schemas.microsoft.com/office/drawing/2014/main" id="{6FA6B247-13F5-0749-AB2E-2B6C6020A5B5}"/>
                  </a:ext>
                </a:extLst>
              </p:cNvPr>
              <p:cNvPicPr>
                <a:picLocks noChangeAspect="1"/>
              </p:cNvPicPr>
              <p:nvPr/>
            </p:nvPicPr>
            <p:blipFill>
              <a:blip r:embed="rId7"/>
              <a:stretch>
                <a:fillRect/>
              </a:stretch>
            </p:blipFill>
            <p:spPr>
              <a:xfrm>
                <a:off x="5341970" y="4400696"/>
                <a:ext cx="634688" cy="368300"/>
              </a:xfrm>
              <a:prstGeom prst="rect">
                <a:avLst/>
              </a:prstGeom>
            </p:spPr>
          </p:pic>
          <p:sp>
            <p:nvSpPr>
              <p:cNvPr id="64" name="Shape 254">
                <a:extLst>
                  <a:ext uri="{FF2B5EF4-FFF2-40B4-BE49-F238E27FC236}">
                    <a16:creationId xmlns:a16="http://schemas.microsoft.com/office/drawing/2014/main" id="{E075CEAF-5DCD-0440-ABB6-44326C342BCD}"/>
                  </a:ext>
                </a:extLst>
              </p:cNvPr>
              <p:cNvSpPr/>
              <p:nvPr/>
            </p:nvSpPr>
            <p:spPr>
              <a:xfrm>
                <a:off x="5565517" y="4969150"/>
                <a:ext cx="198772" cy="153888"/>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defTabSz="685800">
                  <a:defRPr sz="1800" b="0">
                    <a:solidFill>
                      <a:srgbClr val="000000"/>
                    </a:solidFill>
                  </a:defRPr>
                </a:pPr>
                <a:r>
                  <a:rPr lang="en-US" sz="1000" dirty="0">
                    <a:latin typeface="+mn-lt"/>
                  </a:rPr>
                  <a:t>FIP</a:t>
                </a:r>
                <a:endParaRPr sz="1000" dirty="0">
                  <a:latin typeface="+mn-lt"/>
                </a:endParaRPr>
              </a:p>
            </p:txBody>
          </p:sp>
        </p:grpSp>
        <p:sp>
          <p:nvSpPr>
            <p:cNvPr id="62" name="Shape 254">
              <a:extLst>
                <a:ext uri="{FF2B5EF4-FFF2-40B4-BE49-F238E27FC236}">
                  <a16:creationId xmlns:a16="http://schemas.microsoft.com/office/drawing/2014/main" id="{DAC7F3D0-07D0-C44A-9E57-0A1FA708ED53}"/>
                </a:ext>
              </a:extLst>
            </p:cNvPr>
            <p:cNvSpPr/>
            <p:nvPr/>
          </p:nvSpPr>
          <p:spPr>
            <a:xfrm>
              <a:off x="7235726" y="4356719"/>
              <a:ext cx="795089"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defTabSz="685800">
                <a:defRPr sz="1800" b="0">
                  <a:solidFill>
                    <a:srgbClr val="000000"/>
                  </a:solidFill>
                </a:defRPr>
              </a:pPr>
              <a:r>
                <a:rPr lang="en-US" sz="1000" dirty="0">
                  <a:latin typeface="+mn-lt"/>
                </a:rPr>
                <a:t>FLOATING IP</a:t>
              </a:r>
            </a:p>
          </p:txBody>
        </p:sp>
      </p:grpSp>
      <p:grpSp>
        <p:nvGrpSpPr>
          <p:cNvPr id="91" name="Group 90">
            <a:extLst>
              <a:ext uri="{FF2B5EF4-FFF2-40B4-BE49-F238E27FC236}">
                <a16:creationId xmlns:a16="http://schemas.microsoft.com/office/drawing/2014/main" id="{D5D11973-0D10-5744-9CBA-AEEF6C2AFEED}"/>
              </a:ext>
            </a:extLst>
          </p:cNvPr>
          <p:cNvGrpSpPr/>
          <p:nvPr/>
        </p:nvGrpSpPr>
        <p:grpSpPr>
          <a:xfrm>
            <a:off x="4668878" y="2001156"/>
            <a:ext cx="707233" cy="1095533"/>
            <a:chOff x="2738905" y="6096859"/>
            <a:chExt cx="707233" cy="1095533"/>
          </a:xfrm>
          <a:solidFill>
            <a:srgbClr val="92D050"/>
          </a:solidFill>
        </p:grpSpPr>
        <p:grpSp>
          <p:nvGrpSpPr>
            <p:cNvPr id="92" name="Group 91">
              <a:extLst>
                <a:ext uri="{FF2B5EF4-FFF2-40B4-BE49-F238E27FC236}">
                  <a16:creationId xmlns:a16="http://schemas.microsoft.com/office/drawing/2014/main" id="{372B7BD2-DDBA-3049-A0C4-4FC5F5B62550}"/>
                </a:ext>
              </a:extLst>
            </p:cNvPr>
            <p:cNvGrpSpPr/>
            <p:nvPr/>
          </p:nvGrpSpPr>
          <p:grpSpPr>
            <a:xfrm>
              <a:off x="2738905" y="6096859"/>
              <a:ext cx="707233" cy="707233"/>
              <a:chOff x="7693615" y="5586787"/>
              <a:chExt cx="707233" cy="707233"/>
            </a:xfrm>
            <a:grpFill/>
          </p:grpSpPr>
          <p:sp>
            <p:nvSpPr>
              <p:cNvPr id="94" name="Shape 482">
                <a:extLst>
                  <a:ext uri="{FF2B5EF4-FFF2-40B4-BE49-F238E27FC236}">
                    <a16:creationId xmlns:a16="http://schemas.microsoft.com/office/drawing/2014/main" id="{08D882F8-D1EF-4B49-8CAB-17A7C5C1B0A3}"/>
                  </a:ext>
                </a:extLst>
              </p:cNvPr>
              <p:cNvSpPr/>
              <p:nvPr/>
            </p:nvSpPr>
            <p:spPr>
              <a:xfrm>
                <a:off x="7693615" y="5586787"/>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3175" cap="flat">
                <a:noFill/>
                <a:miter lim="400000"/>
              </a:ln>
              <a:effectLst/>
            </p:spPr>
            <p:txBody>
              <a:bodyPr wrap="square" lIns="0" tIns="0" rIns="0" bIns="0" numCol="1" anchor="ctr">
                <a:noAutofit/>
              </a:bodyPr>
              <a:lstStyle/>
              <a:p>
                <a:pPr defTabSz="685800">
                  <a:defRPr sz="1800">
                    <a:solidFill>
                      <a:srgbClr val="FFFFFF"/>
                    </a:solidFill>
                  </a:defRPr>
                </a:pPr>
                <a:endParaRPr sz="1000">
                  <a:solidFill>
                    <a:srgbClr val="FFFFFF"/>
                  </a:solidFill>
                </a:endParaRPr>
              </a:p>
            </p:txBody>
          </p:sp>
          <p:pic>
            <p:nvPicPr>
              <p:cNvPr id="95" name="Picture 94">
                <a:extLst>
                  <a:ext uri="{FF2B5EF4-FFF2-40B4-BE49-F238E27FC236}">
                    <a16:creationId xmlns:a16="http://schemas.microsoft.com/office/drawing/2014/main" id="{38FB76C9-1655-BB45-9500-E90CAF10172D}"/>
                  </a:ext>
                </a:extLst>
              </p:cNvPr>
              <p:cNvPicPr>
                <a:picLocks noChangeAspect="1"/>
              </p:cNvPicPr>
              <p:nvPr/>
            </p:nvPicPr>
            <p:blipFill>
              <a:blip r:embed="rId8">
                <a:biLevel thresh="50000"/>
              </a:blip>
              <a:stretch>
                <a:fillRect/>
              </a:stretch>
            </p:blipFill>
            <p:spPr>
              <a:xfrm>
                <a:off x="7789027" y="5742900"/>
                <a:ext cx="516409" cy="393452"/>
              </a:xfrm>
              <a:prstGeom prst="rect">
                <a:avLst/>
              </a:prstGeom>
              <a:grpFill/>
            </p:spPr>
          </p:pic>
        </p:grpSp>
        <p:sp>
          <p:nvSpPr>
            <p:cNvPr id="93" name="Shape 254">
              <a:extLst>
                <a:ext uri="{FF2B5EF4-FFF2-40B4-BE49-F238E27FC236}">
                  <a16:creationId xmlns:a16="http://schemas.microsoft.com/office/drawing/2014/main" id="{7C4B4D92-A617-A943-8C46-0DE7ECAE82D1}"/>
                </a:ext>
              </a:extLst>
            </p:cNvPr>
            <p:cNvSpPr/>
            <p:nvPr/>
          </p:nvSpPr>
          <p:spPr>
            <a:xfrm>
              <a:off x="2772722" y="6884615"/>
              <a:ext cx="639599" cy="307777"/>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algn="ctr" defTabSz="685800">
                <a:defRPr sz="1800" b="0">
                  <a:solidFill>
                    <a:srgbClr val="000000"/>
                  </a:solidFill>
                </a:defRPr>
              </a:pPr>
              <a:r>
                <a:rPr lang="en-US" sz="1000" dirty="0">
                  <a:latin typeface="+mn-lt"/>
                </a:rPr>
                <a:t>PUBLIC </a:t>
              </a:r>
            </a:p>
            <a:p>
              <a:pPr algn="ctr" defTabSz="685800">
                <a:defRPr sz="1800" b="0">
                  <a:solidFill>
                    <a:srgbClr val="000000"/>
                  </a:solidFill>
                </a:defRPr>
              </a:pPr>
              <a:r>
                <a:rPr lang="en-US" sz="1000" dirty="0">
                  <a:latin typeface="+mn-lt"/>
                </a:rPr>
                <a:t>GATEWAY</a:t>
              </a:r>
            </a:p>
          </p:txBody>
        </p:sp>
      </p:grpSp>
      <p:grpSp>
        <p:nvGrpSpPr>
          <p:cNvPr id="96" name="Group 95">
            <a:extLst>
              <a:ext uri="{FF2B5EF4-FFF2-40B4-BE49-F238E27FC236}">
                <a16:creationId xmlns:a16="http://schemas.microsoft.com/office/drawing/2014/main" id="{DCADBE84-4FB3-E54C-ABFB-F2CE7F0675ED}"/>
              </a:ext>
            </a:extLst>
          </p:cNvPr>
          <p:cNvGrpSpPr/>
          <p:nvPr/>
        </p:nvGrpSpPr>
        <p:grpSpPr>
          <a:xfrm>
            <a:off x="6953145" y="3351824"/>
            <a:ext cx="749808" cy="1061430"/>
            <a:chOff x="2737917" y="2051122"/>
            <a:chExt cx="749808" cy="1061430"/>
          </a:xfrm>
        </p:grpSpPr>
        <p:sp>
          <p:nvSpPr>
            <p:cNvPr id="97" name="Shape 254">
              <a:extLst>
                <a:ext uri="{FF2B5EF4-FFF2-40B4-BE49-F238E27FC236}">
                  <a16:creationId xmlns:a16="http://schemas.microsoft.com/office/drawing/2014/main" id="{AAD71C03-9F7D-0E43-A9BE-E764E7D6AA32}"/>
                </a:ext>
              </a:extLst>
            </p:cNvPr>
            <p:cNvSpPr/>
            <p:nvPr/>
          </p:nvSpPr>
          <p:spPr>
            <a:xfrm>
              <a:off x="2817067" y="2804775"/>
              <a:ext cx="591509" cy="307777"/>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algn="ctr" defTabSz="685800">
                <a:defRPr sz="1800" b="0">
                  <a:solidFill>
                    <a:srgbClr val="000000"/>
                  </a:solidFill>
                </a:defRPr>
              </a:pPr>
              <a:r>
                <a:rPr lang="en-US" sz="1000" dirty="0">
                  <a:latin typeface="+mn-lt"/>
                </a:rPr>
                <a:t>VIRTUAL </a:t>
              </a:r>
            </a:p>
            <a:p>
              <a:pPr algn="ctr" defTabSz="685800">
                <a:defRPr sz="1800" b="0">
                  <a:solidFill>
                    <a:srgbClr val="000000"/>
                  </a:solidFill>
                </a:defRPr>
              </a:pPr>
              <a:r>
                <a:rPr lang="en-US" sz="1000" dirty="0">
                  <a:latin typeface="+mn-lt"/>
                </a:rPr>
                <a:t>MACHINE</a:t>
              </a:r>
              <a:endParaRPr sz="1000" dirty="0">
                <a:latin typeface="+mn-lt"/>
              </a:endParaRPr>
            </a:p>
          </p:txBody>
        </p:sp>
        <p:grpSp>
          <p:nvGrpSpPr>
            <p:cNvPr id="98" name="Group 97">
              <a:extLst>
                <a:ext uri="{FF2B5EF4-FFF2-40B4-BE49-F238E27FC236}">
                  <a16:creationId xmlns:a16="http://schemas.microsoft.com/office/drawing/2014/main" id="{9F556022-FCAB-AF4D-9BBE-B8F32693141C}"/>
                </a:ext>
              </a:extLst>
            </p:cNvPr>
            <p:cNvGrpSpPr/>
            <p:nvPr/>
          </p:nvGrpSpPr>
          <p:grpSpPr>
            <a:xfrm>
              <a:off x="2737917" y="2051122"/>
              <a:ext cx="749808" cy="694944"/>
              <a:chOff x="4497040" y="6251014"/>
              <a:chExt cx="751660" cy="692611"/>
            </a:xfrm>
          </p:grpSpPr>
          <p:grpSp>
            <p:nvGrpSpPr>
              <p:cNvPr id="99" name="Group 98">
                <a:extLst>
                  <a:ext uri="{FF2B5EF4-FFF2-40B4-BE49-F238E27FC236}">
                    <a16:creationId xmlns:a16="http://schemas.microsoft.com/office/drawing/2014/main" id="{92C0DE77-7189-3047-A42F-CFDE56729BFC}"/>
                  </a:ext>
                </a:extLst>
              </p:cNvPr>
              <p:cNvGrpSpPr/>
              <p:nvPr/>
            </p:nvGrpSpPr>
            <p:grpSpPr>
              <a:xfrm>
                <a:off x="4497040" y="6251014"/>
                <a:ext cx="751660" cy="692611"/>
                <a:chOff x="5325364" y="6125604"/>
                <a:chExt cx="751660" cy="692611"/>
              </a:xfrm>
            </p:grpSpPr>
            <p:sp>
              <p:nvSpPr>
                <p:cNvPr id="101" name="Shape 252">
                  <a:extLst>
                    <a:ext uri="{FF2B5EF4-FFF2-40B4-BE49-F238E27FC236}">
                      <a16:creationId xmlns:a16="http://schemas.microsoft.com/office/drawing/2014/main" id="{76A0F668-432A-9941-ACCD-304ABB773ED6}"/>
                    </a:ext>
                  </a:extLst>
                </p:cNvPr>
                <p:cNvSpPr/>
                <p:nvPr/>
              </p:nvSpPr>
              <p:spPr>
                <a:xfrm>
                  <a:off x="5325364" y="6125604"/>
                  <a:ext cx="751660" cy="69261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defTabSz="685800">
                    <a:defRPr sz="1800">
                      <a:solidFill>
                        <a:srgbClr val="FFFFFF"/>
                      </a:solidFill>
                    </a:defRPr>
                  </a:pPr>
                  <a:endParaRPr sz="1000">
                    <a:solidFill>
                      <a:srgbClr val="FFFFFF"/>
                    </a:solidFill>
                  </a:endParaRPr>
                </a:p>
              </p:txBody>
            </p:sp>
            <p:pic>
              <p:nvPicPr>
                <p:cNvPr id="102" name="Picture 101">
                  <a:extLst>
                    <a:ext uri="{FF2B5EF4-FFF2-40B4-BE49-F238E27FC236}">
                      <a16:creationId xmlns:a16="http://schemas.microsoft.com/office/drawing/2014/main" id="{B02E1BA3-6D5D-614D-9348-AE997719D7D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464838" y="6243315"/>
                  <a:ext cx="457200" cy="457200"/>
                </a:xfrm>
                <a:prstGeom prst="rect">
                  <a:avLst/>
                </a:prstGeom>
              </p:spPr>
            </p:pic>
          </p:grpSp>
          <p:cxnSp>
            <p:nvCxnSpPr>
              <p:cNvPr id="100" name="Straight Arrow Connector 99">
                <a:extLst>
                  <a:ext uri="{FF2B5EF4-FFF2-40B4-BE49-F238E27FC236}">
                    <a16:creationId xmlns:a16="http://schemas.microsoft.com/office/drawing/2014/main" id="{86323333-0A78-F546-BD07-32E96ADF2FEA}"/>
                  </a:ext>
                </a:extLst>
              </p:cNvPr>
              <p:cNvCxnSpPr>
                <a:cxnSpLocks/>
              </p:cNvCxnSpPr>
              <p:nvPr/>
            </p:nvCxnSpPr>
            <p:spPr>
              <a:xfrm flipV="1">
                <a:off x="4872869" y="6452574"/>
                <a:ext cx="0" cy="302577"/>
              </a:xfrm>
              <a:prstGeom prst="straightConnector1">
                <a:avLst/>
              </a:prstGeom>
              <a:noFill/>
              <a:ln w="41275" cap="flat">
                <a:solidFill>
                  <a:srgbClr val="8DC53F"/>
                </a:solidFill>
                <a:prstDash val="solid"/>
                <a:miter lim="400000"/>
                <a:headEnd type="none"/>
                <a:tailEnd type="arrow" w="med" len="sm"/>
              </a:ln>
              <a:effectLst/>
            </p:spPr>
            <p:style>
              <a:lnRef idx="0">
                <a:scrgbClr r="0" g="0" b="0"/>
              </a:lnRef>
              <a:fillRef idx="0">
                <a:scrgbClr r="0" g="0" b="0"/>
              </a:fillRef>
              <a:effectRef idx="0">
                <a:scrgbClr r="0" g="0" b="0"/>
              </a:effectRef>
              <a:fontRef idx="none"/>
            </p:style>
          </p:cxnSp>
        </p:grpSp>
      </p:grpSp>
      <p:grpSp>
        <p:nvGrpSpPr>
          <p:cNvPr id="103" name="Group 102">
            <a:extLst>
              <a:ext uri="{FF2B5EF4-FFF2-40B4-BE49-F238E27FC236}">
                <a16:creationId xmlns:a16="http://schemas.microsoft.com/office/drawing/2014/main" id="{00DE0AD8-0C66-5C41-ADB5-79160039944E}"/>
              </a:ext>
            </a:extLst>
          </p:cNvPr>
          <p:cNvGrpSpPr/>
          <p:nvPr/>
        </p:nvGrpSpPr>
        <p:grpSpPr>
          <a:xfrm>
            <a:off x="5935709" y="3351824"/>
            <a:ext cx="796693" cy="889446"/>
            <a:chOff x="559739" y="4479531"/>
            <a:chExt cx="796693" cy="889446"/>
          </a:xfrm>
        </p:grpSpPr>
        <p:grpSp>
          <p:nvGrpSpPr>
            <p:cNvPr id="104" name="Group 103">
              <a:extLst>
                <a:ext uri="{FF2B5EF4-FFF2-40B4-BE49-F238E27FC236}">
                  <a16:creationId xmlns:a16="http://schemas.microsoft.com/office/drawing/2014/main" id="{116FCFED-4FB0-434F-B280-2FC5BA7E116A}"/>
                </a:ext>
              </a:extLst>
            </p:cNvPr>
            <p:cNvGrpSpPr/>
            <p:nvPr/>
          </p:nvGrpSpPr>
          <p:grpSpPr>
            <a:xfrm>
              <a:off x="582255" y="4479531"/>
              <a:ext cx="751660" cy="692612"/>
              <a:chOff x="8527398" y="1994397"/>
              <a:chExt cx="751660" cy="692612"/>
            </a:xfrm>
          </p:grpSpPr>
          <p:sp>
            <p:nvSpPr>
              <p:cNvPr id="106" name="Shape 252">
                <a:extLst>
                  <a:ext uri="{FF2B5EF4-FFF2-40B4-BE49-F238E27FC236}">
                    <a16:creationId xmlns:a16="http://schemas.microsoft.com/office/drawing/2014/main" id="{E8873FBE-A9FA-C444-A4A6-6321A9125E07}"/>
                  </a:ext>
                </a:extLst>
              </p:cNvPr>
              <p:cNvSpPr/>
              <p:nvPr/>
            </p:nvSpPr>
            <p:spPr>
              <a:xfrm>
                <a:off x="8527398" y="1994397"/>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defTabSz="685800">
                  <a:defRPr sz="1800">
                    <a:solidFill>
                      <a:srgbClr val="FFFFFF"/>
                    </a:solidFill>
                  </a:defRPr>
                </a:pPr>
                <a:endParaRPr sz="1000">
                  <a:solidFill>
                    <a:srgbClr val="FFFFFF"/>
                  </a:solidFill>
                </a:endParaRPr>
              </a:p>
            </p:txBody>
          </p:sp>
          <p:pic>
            <p:nvPicPr>
              <p:cNvPr id="107" name="Picture 106">
                <a:extLst>
                  <a:ext uri="{FF2B5EF4-FFF2-40B4-BE49-F238E27FC236}">
                    <a16:creationId xmlns:a16="http://schemas.microsoft.com/office/drawing/2014/main" id="{93C565AD-7AD1-CA49-A5A4-4F55D68A55D1}"/>
                  </a:ext>
                </a:extLst>
              </p:cNvPr>
              <p:cNvPicPr>
                <a:picLocks noChangeAspect="1"/>
              </p:cNvPicPr>
              <p:nvPr/>
            </p:nvPicPr>
            <p:blipFill>
              <a:blip r:embed="rId10">
                <a:biLevel thresh="25000"/>
                <a:extLst>
                  <a:ext uri="{28A0092B-C50C-407E-A947-70E740481C1C}">
                    <a14:useLocalDpi xmlns:a14="http://schemas.microsoft.com/office/drawing/2010/main" val="0"/>
                  </a:ext>
                </a:extLst>
              </a:blip>
              <a:stretch>
                <a:fillRect/>
              </a:stretch>
            </p:blipFill>
            <p:spPr>
              <a:xfrm>
                <a:off x="8672432" y="2109907"/>
                <a:ext cx="461592" cy="461592"/>
              </a:xfrm>
              <a:prstGeom prst="rect">
                <a:avLst/>
              </a:prstGeom>
            </p:spPr>
          </p:pic>
        </p:grpSp>
        <p:sp>
          <p:nvSpPr>
            <p:cNvPr id="105" name="Shape 254">
              <a:extLst>
                <a:ext uri="{FF2B5EF4-FFF2-40B4-BE49-F238E27FC236}">
                  <a16:creationId xmlns:a16="http://schemas.microsoft.com/office/drawing/2014/main" id="{501CA756-FDA0-3B47-9449-142A4536D585}"/>
                </a:ext>
              </a:extLst>
            </p:cNvPr>
            <p:cNvSpPr/>
            <p:nvPr/>
          </p:nvSpPr>
          <p:spPr>
            <a:xfrm>
              <a:off x="559739" y="5215089"/>
              <a:ext cx="796693" cy="15388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defTabSz="685800">
                <a:defRPr sz="1800" b="0">
                  <a:solidFill>
                    <a:srgbClr val="000000"/>
                  </a:solidFill>
                </a:defRPr>
              </a:pPr>
              <a:r>
                <a:rPr lang="en-US" sz="1000" dirty="0">
                  <a:latin typeface="+mn-lt"/>
                </a:rPr>
                <a:t>DIRECT LINK</a:t>
              </a:r>
              <a:endParaRPr sz="1000" dirty="0">
                <a:latin typeface="+mn-lt"/>
              </a:endParaRPr>
            </a:p>
          </p:txBody>
        </p:sp>
      </p:grpSp>
      <p:grpSp>
        <p:nvGrpSpPr>
          <p:cNvPr id="108" name="Group 107">
            <a:extLst>
              <a:ext uri="{FF2B5EF4-FFF2-40B4-BE49-F238E27FC236}">
                <a16:creationId xmlns:a16="http://schemas.microsoft.com/office/drawing/2014/main" id="{0FA71A65-F8C1-0D45-9DBE-272359F0CF8D}"/>
              </a:ext>
            </a:extLst>
          </p:cNvPr>
          <p:cNvGrpSpPr/>
          <p:nvPr/>
        </p:nvGrpSpPr>
        <p:grpSpPr>
          <a:xfrm>
            <a:off x="7923695" y="3351824"/>
            <a:ext cx="751660" cy="1058824"/>
            <a:chOff x="4013333" y="3210096"/>
            <a:chExt cx="751660" cy="1058824"/>
          </a:xfrm>
        </p:grpSpPr>
        <p:grpSp>
          <p:nvGrpSpPr>
            <p:cNvPr id="109" name="Group 108">
              <a:extLst>
                <a:ext uri="{FF2B5EF4-FFF2-40B4-BE49-F238E27FC236}">
                  <a16:creationId xmlns:a16="http://schemas.microsoft.com/office/drawing/2014/main" id="{52D714C9-F262-3F4A-94D4-E2D41ACF8439}"/>
                </a:ext>
              </a:extLst>
            </p:cNvPr>
            <p:cNvGrpSpPr/>
            <p:nvPr/>
          </p:nvGrpSpPr>
          <p:grpSpPr>
            <a:xfrm>
              <a:off x="4013333" y="3210096"/>
              <a:ext cx="751660" cy="692612"/>
              <a:chOff x="9079753" y="2125749"/>
              <a:chExt cx="751660" cy="692612"/>
            </a:xfrm>
          </p:grpSpPr>
          <p:sp>
            <p:nvSpPr>
              <p:cNvPr id="111" name="Shape 252">
                <a:extLst>
                  <a:ext uri="{FF2B5EF4-FFF2-40B4-BE49-F238E27FC236}">
                    <a16:creationId xmlns:a16="http://schemas.microsoft.com/office/drawing/2014/main" id="{5430EE97-50D9-1D48-BE84-268EA0101BEB}"/>
                  </a:ext>
                </a:extLst>
              </p:cNvPr>
              <p:cNvSpPr/>
              <p:nvPr/>
            </p:nvSpPr>
            <p:spPr>
              <a:xfrm>
                <a:off x="9079753" y="2125749"/>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algn="ctr" defTabSz="685800">
                  <a:defRPr sz="1800">
                    <a:solidFill>
                      <a:srgbClr val="FFFFFF"/>
                    </a:solidFill>
                  </a:defRPr>
                </a:pPr>
                <a:endParaRPr sz="1000">
                  <a:solidFill>
                    <a:srgbClr val="FFFFFF"/>
                  </a:solidFill>
                </a:endParaRPr>
              </a:p>
            </p:txBody>
          </p:sp>
          <p:pic>
            <p:nvPicPr>
              <p:cNvPr id="112" name="Picture 111">
                <a:extLst>
                  <a:ext uri="{FF2B5EF4-FFF2-40B4-BE49-F238E27FC236}">
                    <a16:creationId xmlns:a16="http://schemas.microsoft.com/office/drawing/2014/main" id="{8614B7EA-1B20-4641-B4CB-8F743C4E24B1}"/>
                  </a:ext>
                </a:extLst>
              </p:cNvPr>
              <p:cNvPicPr>
                <a:picLocks noChangeAspect="1"/>
              </p:cNvPicPr>
              <p:nvPr/>
            </p:nvPicPr>
            <p:blipFill>
              <a:blip r:embed="rId11">
                <a:biLevel thresh="25000"/>
                <a:extLst>
                  <a:ext uri="{28A0092B-C50C-407E-A947-70E740481C1C}">
                    <a14:useLocalDpi xmlns:a14="http://schemas.microsoft.com/office/drawing/2010/main" val="0"/>
                  </a:ext>
                </a:extLst>
              </a:blip>
              <a:stretch>
                <a:fillRect/>
              </a:stretch>
            </p:blipFill>
            <p:spPr>
              <a:xfrm>
                <a:off x="9184520" y="2163926"/>
                <a:ext cx="555409" cy="555409"/>
              </a:xfrm>
              <a:prstGeom prst="rect">
                <a:avLst/>
              </a:prstGeom>
            </p:spPr>
          </p:pic>
        </p:grpSp>
        <p:sp>
          <p:nvSpPr>
            <p:cNvPr id="110" name="Shape 254">
              <a:extLst>
                <a:ext uri="{FF2B5EF4-FFF2-40B4-BE49-F238E27FC236}">
                  <a16:creationId xmlns:a16="http://schemas.microsoft.com/office/drawing/2014/main" id="{B7B562FA-FB0F-DC4C-BB31-A7C1AC2A1942}"/>
                </a:ext>
              </a:extLst>
            </p:cNvPr>
            <p:cNvSpPr/>
            <p:nvPr/>
          </p:nvSpPr>
          <p:spPr>
            <a:xfrm>
              <a:off x="4102866" y="3961143"/>
              <a:ext cx="625171" cy="307777"/>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algn="ctr" defTabSz="685800">
                <a:defRPr sz="1800" b="0">
                  <a:solidFill>
                    <a:srgbClr val="000000"/>
                  </a:solidFill>
                </a:defRPr>
              </a:pPr>
              <a:r>
                <a:rPr lang="en-US" sz="1000" dirty="0">
                  <a:latin typeface="+mn-lt"/>
                </a:rPr>
                <a:t>BLOCK </a:t>
              </a:r>
            </a:p>
            <a:p>
              <a:pPr algn="ctr" defTabSz="685800">
                <a:defRPr sz="1800" b="0">
                  <a:solidFill>
                    <a:srgbClr val="000000"/>
                  </a:solidFill>
                </a:defRPr>
              </a:pPr>
              <a:r>
                <a:rPr lang="en-US" sz="1000" dirty="0">
                  <a:latin typeface="+mn-lt"/>
                </a:rPr>
                <a:t>STORAGE</a:t>
              </a:r>
              <a:endParaRPr sz="1000" dirty="0">
                <a:latin typeface="+mn-lt"/>
              </a:endParaRPr>
            </a:p>
          </p:txBody>
        </p:sp>
      </p:grpSp>
      <p:sp>
        <p:nvSpPr>
          <p:cNvPr id="74" name="Rectangle: Rounded Corners 73">
            <a:extLst>
              <a:ext uri="{FF2B5EF4-FFF2-40B4-BE49-F238E27FC236}">
                <a16:creationId xmlns:a16="http://schemas.microsoft.com/office/drawing/2014/main" id="{29A96BC6-2A67-47CE-9443-1D35B3B8BF46}"/>
              </a:ext>
            </a:extLst>
          </p:cNvPr>
          <p:cNvSpPr/>
          <p:nvPr/>
        </p:nvSpPr>
        <p:spPr>
          <a:xfrm>
            <a:off x="823108" y="2739034"/>
            <a:ext cx="2952399" cy="2556908"/>
          </a:xfrm>
          <a:prstGeom prst="roundRect">
            <a:avLst>
              <a:gd name="adj" fmla="val 3694"/>
            </a:avLst>
          </a:prstGeom>
          <a:noFill/>
          <a:ln w="28575" cap="flat" cmpd="sng" algn="ctr">
            <a:solidFill>
              <a:srgbClr val="4472C4"/>
            </a:solidFill>
            <a:prstDash val="solid"/>
            <a:miter lim="800000"/>
          </a:ln>
          <a:effectLst/>
        </p:spPr>
        <p:txBody>
          <a:bodyPr rtlCol="0" anchor="ctr"/>
          <a:lstStyle/>
          <a:p>
            <a:pPr algn="ctr" defTabSz="914400">
              <a:defRPr/>
            </a:pPr>
            <a:endParaRPr lang="en-US" kern="0">
              <a:solidFill>
                <a:prstClr val="white"/>
              </a:solidFill>
              <a:latin typeface="Calibri" panose="020F0502020204030204"/>
            </a:endParaRPr>
          </a:p>
        </p:txBody>
      </p:sp>
      <p:sp>
        <p:nvSpPr>
          <p:cNvPr id="77" name="Rectangle: Rounded Corners 76">
            <a:extLst>
              <a:ext uri="{FF2B5EF4-FFF2-40B4-BE49-F238E27FC236}">
                <a16:creationId xmlns:a16="http://schemas.microsoft.com/office/drawing/2014/main" id="{36DD507D-E193-4057-9D3E-5D0679E76D21}"/>
              </a:ext>
            </a:extLst>
          </p:cNvPr>
          <p:cNvSpPr/>
          <p:nvPr/>
        </p:nvSpPr>
        <p:spPr>
          <a:xfrm>
            <a:off x="238153" y="2048534"/>
            <a:ext cx="3932046" cy="3726791"/>
          </a:xfrm>
          <a:prstGeom prst="roundRect">
            <a:avLst>
              <a:gd name="adj" fmla="val 3694"/>
            </a:avLst>
          </a:prstGeom>
          <a:noFill/>
          <a:ln w="28575" cap="flat" cmpd="sng" algn="ctr">
            <a:solidFill>
              <a:srgbClr val="4472C4"/>
            </a:solidFill>
            <a:prstDash val="solid"/>
            <a:miter lim="800000"/>
          </a:ln>
          <a:effectLst/>
        </p:spPr>
        <p:txBody>
          <a:bodyPr rtlCol="0" anchor="ctr"/>
          <a:lstStyle/>
          <a:p>
            <a:pPr algn="ctr" defTabSz="914400">
              <a:defRPr/>
            </a:pPr>
            <a:endParaRPr lang="en-US" kern="0">
              <a:solidFill>
                <a:prstClr val="white"/>
              </a:solidFill>
              <a:latin typeface="Calibri" panose="020F0502020204030204"/>
            </a:endParaRPr>
          </a:p>
        </p:txBody>
      </p:sp>
      <p:pic>
        <p:nvPicPr>
          <p:cNvPr id="113" name="Picture 4">
            <a:extLst>
              <a:ext uri="{FF2B5EF4-FFF2-40B4-BE49-F238E27FC236}">
                <a16:creationId xmlns:a16="http://schemas.microsoft.com/office/drawing/2014/main" id="{7757E84C-215C-4949-AD2B-B550554BE880}"/>
              </a:ext>
            </a:extLst>
          </p:cNvPr>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298397" y="1729669"/>
            <a:ext cx="1113893" cy="472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5" name="Rectangle: Rounded Corners 114">
            <a:extLst>
              <a:ext uri="{FF2B5EF4-FFF2-40B4-BE49-F238E27FC236}">
                <a16:creationId xmlns:a16="http://schemas.microsoft.com/office/drawing/2014/main" id="{D1D7252F-CA5E-4F32-A637-53B9570EAA66}"/>
              </a:ext>
            </a:extLst>
          </p:cNvPr>
          <p:cNvSpPr/>
          <p:nvPr/>
        </p:nvSpPr>
        <p:spPr>
          <a:xfrm>
            <a:off x="329412" y="1962359"/>
            <a:ext cx="1055983" cy="159029"/>
          </a:xfrm>
          <a:prstGeom prst="roundRect">
            <a:avLst/>
          </a:prstGeom>
          <a:solidFill>
            <a:srgbClr val="0099FF"/>
          </a:solidFill>
          <a:ln w="12700" cap="flat" cmpd="sng" algn="ctr">
            <a:noFill/>
            <a:prstDash val="solid"/>
            <a:miter lim="800000"/>
          </a:ln>
          <a:effectLst/>
        </p:spPr>
        <p:txBody>
          <a:bodyPr rtlCol="0" anchor="ctr"/>
          <a:lstStyle/>
          <a:p>
            <a:pPr algn="ctr" defTabSz="914400">
              <a:defRPr/>
            </a:pPr>
            <a:r>
              <a:rPr lang="en-US" sz="1200" b="1" kern="0" dirty="0">
                <a:solidFill>
                  <a:prstClr val="white"/>
                </a:solidFill>
                <a:latin typeface="Arial" panose="020B0604020202020204" pitchFamily="34" charset="0"/>
                <a:cs typeface="Arial" panose="020B0604020202020204" pitchFamily="34" charset="0"/>
              </a:rPr>
              <a:t>IBM Cloud</a:t>
            </a:r>
          </a:p>
        </p:txBody>
      </p:sp>
      <p:pic>
        <p:nvPicPr>
          <p:cNvPr id="116" name="Picture 4">
            <a:extLst>
              <a:ext uri="{FF2B5EF4-FFF2-40B4-BE49-F238E27FC236}">
                <a16:creationId xmlns:a16="http://schemas.microsoft.com/office/drawing/2014/main" id="{76F5DE25-C8E4-4035-98E6-F17FB9B1BA82}"/>
              </a:ext>
            </a:extLst>
          </p:cNvPr>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823108" y="2609870"/>
            <a:ext cx="409575"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7" name="Rectangle: Rounded Corners 116">
            <a:extLst>
              <a:ext uri="{FF2B5EF4-FFF2-40B4-BE49-F238E27FC236}">
                <a16:creationId xmlns:a16="http://schemas.microsoft.com/office/drawing/2014/main" id="{B1A1CA30-D2D7-499D-834D-34D6728414A9}"/>
              </a:ext>
            </a:extLst>
          </p:cNvPr>
          <p:cNvSpPr/>
          <p:nvPr/>
        </p:nvSpPr>
        <p:spPr>
          <a:xfrm>
            <a:off x="468646" y="2285951"/>
            <a:ext cx="3497855" cy="3249991"/>
          </a:xfrm>
          <a:prstGeom prst="roundRect">
            <a:avLst>
              <a:gd name="adj" fmla="val 3694"/>
            </a:avLst>
          </a:prstGeom>
          <a:noFill/>
          <a:ln w="28575" cap="flat" cmpd="sng" algn="ctr">
            <a:solidFill>
              <a:srgbClr val="4472C4"/>
            </a:solidFill>
            <a:prstDash val="sysDash"/>
            <a:miter lim="800000"/>
          </a:ln>
          <a:effectLst/>
        </p:spPr>
        <p:txBody>
          <a:bodyPr rtlCol="0" anchor="ctr"/>
          <a:lstStyle/>
          <a:p>
            <a:pPr algn="ctr" defTabSz="914400">
              <a:defRPr/>
            </a:pPr>
            <a:endParaRPr lang="en-US" kern="0">
              <a:solidFill>
                <a:prstClr val="white"/>
              </a:solidFill>
              <a:latin typeface="Calibri" panose="020F0502020204030204"/>
            </a:endParaRPr>
          </a:p>
        </p:txBody>
      </p:sp>
      <p:sp>
        <p:nvSpPr>
          <p:cNvPr id="118" name="TextBox 117">
            <a:extLst>
              <a:ext uri="{FF2B5EF4-FFF2-40B4-BE49-F238E27FC236}">
                <a16:creationId xmlns:a16="http://schemas.microsoft.com/office/drawing/2014/main" id="{238B22B5-DA73-4AA6-A664-583041F1CAC8}"/>
              </a:ext>
            </a:extLst>
          </p:cNvPr>
          <p:cNvSpPr txBox="1"/>
          <p:nvPr/>
        </p:nvSpPr>
        <p:spPr>
          <a:xfrm>
            <a:off x="482309" y="2268288"/>
            <a:ext cx="707245" cy="276999"/>
          </a:xfrm>
          <a:prstGeom prst="rect">
            <a:avLst/>
          </a:prstGeom>
          <a:noFill/>
        </p:spPr>
        <p:txBody>
          <a:bodyPr wrap="none" rtlCol="0">
            <a:spAutoFit/>
          </a:bodyPr>
          <a:lstStyle/>
          <a:p>
            <a:pPr defTabSz="685800"/>
            <a:r>
              <a:rPr lang="en-US" sz="1200" b="1" dirty="0">
                <a:solidFill>
                  <a:srgbClr val="000000"/>
                </a:solidFill>
                <a:latin typeface="Arial"/>
              </a:rPr>
              <a:t>Region</a:t>
            </a:r>
          </a:p>
        </p:txBody>
      </p:sp>
      <p:sp>
        <p:nvSpPr>
          <p:cNvPr id="119" name="Rectangle: Rounded Corners 118">
            <a:extLst>
              <a:ext uri="{FF2B5EF4-FFF2-40B4-BE49-F238E27FC236}">
                <a16:creationId xmlns:a16="http://schemas.microsoft.com/office/drawing/2014/main" id="{8085C9B8-FC39-480E-9B48-0CB10BA8E6A2}"/>
              </a:ext>
            </a:extLst>
          </p:cNvPr>
          <p:cNvSpPr/>
          <p:nvPr/>
        </p:nvSpPr>
        <p:spPr>
          <a:xfrm>
            <a:off x="1061475" y="3249749"/>
            <a:ext cx="2131751" cy="1832985"/>
          </a:xfrm>
          <a:prstGeom prst="roundRect">
            <a:avLst>
              <a:gd name="adj" fmla="val 3694"/>
            </a:avLst>
          </a:prstGeom>
          <a:noFill/>
          <a:ln w="28575" cap="flat" cmpd="sng" algn="ctr">
            <a:solidFill>
              <a:srgbClr val="4472C4"/>
            </a:solidFill>
            <a:prstDash val="sysDash"/>
            <a:miter lim="800000"/>
          </a:ln>
          <a:effectLst/>
        </p:spPr>
        <p:txBody>
          <a:bodyPr rtlCol="0" anchor="ctr"/>
          <a:lstStyle/>
          <a:p>
            <a:pPr algn="ctr" defTabSz="914400">
              <a:defRPr/>
            </a:pPr>
            <a:endParaRPr lang="en-US" kern="0">
              <a:solidFill>
                <a:prstClr val="white"/>
              </a:solidFill>
              <a:latin typeface="Calibri" panose="020F0502020204030204"/>
            </a:endParaRPr>
          </a:p>
        </p:txBody>
      </p:sp>
      <p:sp>
        <p:nvSpPr>
          <p:cNvPr id="120" name="TextBox 119">
            <a:extLst>
              <a:ext uri="{FF2B5EF4-FFF2-40B4-BE49-F238E27FC236}">
                <a16:creationId xmlns:a16="http://schemas.microsoft.com/office/drawing/2014/main" id="{D3716F9A-35EA-41C3-B34D-B603F9ACCAC8}"/>
              </a:ext>
            </a:extLst>
          </p:cNvPr>
          <p:cNvSpPr txBox="1"/>
          <p:nvPr/>
        </p:nvSpPr>
        <p:spPr>
          <a:xfrm>
            <a:off x="1061475" y="3300889"/>
            <a:ext cx="681597" cy="276999"/>
          </a:xfrm>
          <a:prstGeom prst="rect">
            <a:avLst/>
          </a:prstGeom>
          <a:noFill/>
        </p:spPr>
        <p:txBody>
          <a:bodyPr wrap="none" rtlCol="0">
            <a:spAutoFit/>
          </a:bodyPr>
          <a:lstStyle/>
          <a:p>
            <a:pPr defTabSz="685800"/>
            <a:r>
              <a:rPr lang="en-US" sz="1200" b="1" dirty="0">
                <a:solidFill>
                  <a:srgbClr val="000000"/>
                </a:solidFill>
                <a:latin typeface="Arial"/>
              </a:rPr>
              <a:t>Zone 1</a:t>
            </a:r>
          </a:p>
        </p:txBody>
      </p:sp>
      <p:sp>
        <p:nvSpPr>
          <p:cNvPr id="121" name="Rounded Rectangle 6">
            <a:extLst>
              <a:ext uri="{FF2B5EF4-FFF2-40B4-BE49-F238E27FC236}">
                <a16:creationId xmlns:a16="http://schemas.microsoft.com/office/drawing/2014/main" id="{E9200865-8047-43A4-B6E7-F074D50AAB0A}"/>
              </a:ext>
            </a:extLst>
          </p:cNvPr>
          <p:cNvSpPr/>
          <p:nvPr/>
        </p:nvSpPr>
        <p:spPr>
          <a:xfrm>
            <a:off x="1295183" y="3903455"/>
            <a:ext cx="1683936" cy="939013"/>
          </a:xfrm>
          <a:prstGeom prst="roundRect">
            <a:avLst>
              <a:gd name="adj" fmla="val 9818"/>
            </a:avLst>
          </a:prstGeom>
          <a:noFill/>
          <a:ln w="12700">
            <a:solidFill>
              <a:srgbClr val="FF0000"/>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defRPr/>
            </a:pPr>
            <a:endParaRPr lang="en-US" sz="900" dirty="0">
              <a:solidFill>
                <a:srgbClr val="000000"/>
              </a:solidFill>
              <a:latin typeface="Arial"/>
              <a:cs typeface="Arial"/>
            </a:endParaRPr>
          </a:p>
        </p:txBody>
      </p:sp>
      <p:pic>
        <p:nvPicPr>
          <p:cNvPr id="122" name="Picture 121">
            <a:extLst>
              <a:ext uri="{FF2B5EF4-FFF2-40B4-BE49-F238E27FC236}">
                <a16:creationId xmlns:a16="http://schemas.microsoft.com/office/drawing/2014/main" id="{3943EA60-A96C-4C4C-ACE7-037F704EFCE5}"/>
              </a:ext>
            </a:extLst>
          </p:cNvPr>
          <p:cNvPicPr>
            <a:picLocks noChangeAspect="1"/>
          </p:cNvPicPr>
          <p:nvPr/>
        </p:nvPicPr>
        <p:blipFill>
          <a:blip r:embed="rId2"/>
          <a:stretch>
            <a:fillRect/>
          </a:stretch>
        </p:blipFill>
        <p:spPr>
          <a:xfrm>
            <a:off x="1412289" y="3789891"/>
            <a:ext cx="152438" cy="200719"/>
          </a:xfrm>
          <a:prstGeom prst="rect">
            <a:avLst/>
          </a:prstGeom>
        </p:spPr>
      </p:pic>
      <p:sp>
        <p:nvSpPr>
          <p:cNvPr id="123" name="TextBox 122">
            <a:extLst>
              <a:ext uri="{FF2B5EF4-FFF2-40B4-BE49-F238E27FC236}">
                <a16:creationId xmlns:a16="http://schemas.microsoft.com/office/drawing/2014/main" id="{CCF9702A-6E79-4555-A566-D3C8CF4EDA0D}"/>
              </a:ext>
            </a:extLst>
          </p:cNvPr>
          <p:cNvSpPr txBox="1"/>
          <p:nvPr/>
        </p:nvSpPr>
        <p:spPr>
          <a:xfrm>
            <a:off x="2225332" y="4571323"/>
            <a:ext cx="702436" cy="276999"/>
          </a:xfrm>
          <a:prstGeom prst="rect">
            <a:avLst/>
          </a:prstGeom>
          <a:noFill/>
        </p:spPr>
        <p:txBody>
          <a:bodyPr wrap="none" rtlCol="0">
            <a:spAutoFit/>
          </a:bodyPr>
          <a:lstStyle/>
          <a:p>
            <a:pPr defTabSz="685800"/>
            <a:r>
              <a:rPr lang="en-US" sz="1200" b="1" dirty="0">
                <a:solidFill>
                  <a:srgbClr val="000000"/>
                </a:solidFill>
                <a:latin typeface="Arial"/>
              </a:rPr>
              <a:t>Subnet</a:t>
            </a:r>
          </a:p>
        </p:txBody>
      </p:sp>
    </p:spTree>
    <p:extLst>
      <p:ext uri="{BB962C8B-B14F-4D97-AF65-F5344CB8AC3E}">
        <p14:creationId xmlns:p14="http://schemas.microsoft.com/office/powerpoint/2010/main" val="1584243190"/>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ounded Rectangle 32"/>
          <p:cNvSpPr/>
          <p:nvPr/>
        </p:nvSpPr>
        <p:spPr>
          <a:xfrm>
            <a:off x="1584587" y="2394064"/>
            <a:ext cx="3203719" cy="2742109"/>
          </a:xfrm>
          <a:prstGeom prst="roundRect">
            <a:avLst>
              <a:gd name="adj" fmla="val 9818"/>
            </a:avLst>
          </a:prstGeom>
          <a:noFill/>
          <a:ln w="38100">
            <a:solidFill>
              <a:srgbClr val="4378BB"/>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defRPr/>
            </a:pPr>
            <a:endParaRPr lang="en-US" sz="1191" dirty="0">
              <a:solidFill>
                <a:srgbClr val="000E5E"/>
              </a:solidFill>
              <a:latin typeface="Arial"/>
              <a:cs typeface="Arial"/>
            </a:endParaRPr>
          </a:p>
        </p:txBody>
      </p:sp>
      <p:grpSp>
        <p:nvGrpSpPr>
          <p:cNvPr id="2" name="Group 1"/>
          <p:cNvGrpSpPr/>
          <p:nvPr/>
        </p:nvGrpSpPr>
        <p:grpSpPr>
          <a:xfrm>
            <a:off x="1486378" y="2088956"/>
            <a:ext cx="3455724" cy="3319354"/>
            <a:chOff x="281883" y="4686517"/>
            <a:chExt cx="2302353" cy="2312588"/>
          </a:xfrm>
        </p:grpSpPr>
        <p:sp>
          <p:nvSpPr>
            <p:cNvPr id="42" name="Rounded Rectangle 41"/>
            <p:cNvSpPr/>
            <p:nvPr/>
          </p:nvSpPr>
          <p:spPr>
            <a:xfrm>
              <a:off x="281883" y="4686517"/>
              <a:ext cx="2302353" cy="2312588"/>
            </a:xfrm>
            <a:prstGeom prst="roundRect">
              <a:avLst>
                <a:gd name="adj" fmla="val 9818"/>
              </a:avLst>
            </a:prstGeom>
            <a:noFill/>
            <a:ln w="38100">
              <a:solidFill>
                <a:srgbClr val="4378BB"/>
              </a:solidFill>
              <a:prstDash val="sysDot"/>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defRPr/>
              </a:pPr>
              <a:endParaRPr lang="en-US" sz="1191" dirty="0">
                <a:solidFill>
                  <a:srgbClr val="000E5E"/>
                </a:solidFill>
                <a:latin typeface="Helvetica Neue"/>
                <a:cs typeface="Helvetica Neue"/>
              </a:endParaRPr>
            </a:p>
          </p:txBody>
        </p:sp>
        <p:sp>
          <p:nvSpPr>
            <p:cNvPr id="43" name="Shape 535"/>
            <p:cNvSpPr/>
            <p:nvPr/>
          </p:nvSpPr>
          <p:spPr>
            <a:xfrm>
              <a:off x="452459" y="4692683"/>
              <a:ext cx="1411174" cy="132447"/>
            </a:xfrm>
            <a:prstGeom prst="rect">
              <a:avLst/>
            </a:prstGeom>
            <a:ln w="3175">
              <a:miter lim="400000"/>
            </a:ln>
            <a:extLst>
              <a:ext uri="{C572A759-6A51-4108-AA02-DFA0A04FC94B}">
                <ma14:wrappingTextBoxFlag xmlns="" xmlns:ma14="http://schemas.microsoft.com/office/mac/drawingml/2011/main" val="1"/>
              </a:ext>
            </a:extLst>
          </p:spPr>
          <p:txBody>
            <a:bodyPr wrap="square" lIns="33618" tIns="33618" rIns="33618" bIns="33618">
              <a:spAutoFit/>
            </a:bodyPr>
            <a:lstStyle>
              <a:lvl1pPr algn="l" defTabSz="457200">
                <a:defRPr sz="1000">
                  <a:latin typeface="Helvetica Neue"/>
                  <a:ea typeface="Helvetica Neue"/>
                  <a:cs typeface="Helvetica Neue"/>
                  <a:sym typeface="Helvetica Neue"/>
                </a:defRPr>
              </a:lvl1pPr>
            </a:lstStyle>
            <a:p>
              <a:pPr>
                <a:defRPr sz="1800"/>
              </a:pPr>
              <a:r>
                <a:rPr lang="en-US" sz="794" dirty="0">
                  <a:solidFill>
                    <a:srgbClr val="000E5E"/>
                  </a:solidFill>
                </a:rPr>
                <a:t>Region</a:t>
              </a:r>
              <a:endParaRPr sz="662" dirty="0">
                <a:solidFill>
                  <a:srgbClr val="000E5E"/>
                </a:solidFill>
              </a:endParaRPr>
            </a:p>
          </p:txBody>
        </p:sp>
      </p:grpSp>
      <p:pic>
        <p:nvPicPr>
          <p:cNvPr id="49" name="Picture 48">
            <a:extLst>
              <a:ext uri="{FF2B5EF4-FFF2-40B4-BE49-F238E27FC236}">
                <a16:creationId xmlns:a16="http://schemas.microsoft.com/office/drawing/2014/main" id="{EF223050-B4C1-894E-A5FC-FEF3F4DB2D27}"/>
              </a:ext>
            </a:extLst>
          </p:cNvPr>
          <p:cNvPicPr>
            <a:picLocks noChangeAspect="1"/>
          </p:cNvPicPr>
          <p:nvPr/>
        </p:nvPicPr>
        <p:blipFill>
          <a:blip r:embed="rId3"/>
          <a:stretch>
            <a:fillRect/>
          </a:stretch>
        </p:blipFill>
        <p:spPr>
          <a:xfrm>
            <a:off x="1831858" y="2316441"/>
            <a:ext cx="328838" cy="218515"/>
          </a:xfrm>
          <a:prstGeom prst="rect">
            <a:avLst/>
          </a:prstGeom>
        </p:spPr>
      </p:pic>
      <p:grpSp>
        <p:nvGrpSpPr>
          <p:cNvPr id="82" name="Group 81">
            <a:extLst>
              <a:ext uri="{FF2B5EF4-FFF2-40B4-BE49-F238E27FC236}">
                <a16:creationId xmlns:a16="http://schemas.microsoft.com/office/drawing/2014/main" id="{4BB0732C-121A-2A48-815D-58AEE37DB40D}"/>
              </a:ext>
            </a:extLst>
          </p:cNvPr>
          <p:cNvGrpSpPr/>
          <p:nvPr/>
        </p:nvGrpSpPr>
        <p:grpSpPr>
          <a:xfrm>
            <a:off x="382259" y="3389716"/>
            <a:ext cx="501758" cy="582903"/>
            <a:chOff x="8764348" y="3679464"/>
            <a:chExt cx="590550" cy="686055"/>
          </a:xfrm>
        </p:grpSpPr>
        <p:pic>
          <p:nvPicPr>
            <p:cNvPr id="83" name="Picture 82">
              <a:extLst>
                <a:ext uri="{FF2B5EF4-FFF2-40B4-BE49-F238E27FC236}">
                  <a16:creationId xmlns:a16="http://schemas.microsoft.com/office/drawing/2014/main" id="{52F4A457-0384-EF4B-86B9-B6D08F140FDB}"/>
                </a:ext>
              </a:extLst>
            </p:cNvPr>
            <p:cNvPicPr>
              <a:picLocks noChangeAspect="1"/>
            </p:cNvPicPr>
            <p:nvPr/>
          </p:nvPicPr>
          <p:blipFill>
            <a:blip r:embed="rId4"/>
            <a:stretch>
              <a:fillRect/>
            </a:stretch>
          </p:blipFill>
          <p:spPr>
            <a:xfrm>
              <a:off x="8764348" y="3679464"/>
              <a:ext cx="590550" cy="466725"/>
            </a:xfrm>
            <a:prstGeom prst="rect">
              <a:avLst/>
            </a:prstGeom>
          </p:spPr>
        </p:pic>
        <p:sp>
          <p:nvSpPr>
            <p:cNvPr id="84" name="Shape 254">
              <a:extLst>
                <a:ext uri="{FF2B5EF4-FFF2-40B4-BE49-F238E27FC236}">
                  <a16:creationId xmlns:a16="http://schemas.microsoft.com/office/drawing/2014/main" id="{458BF341-6600-0A4B-88C4-FB30C35406D7}"/>
                </a:ext>
              </a:extLst>
            </p:cNvPr>
            <p:cNvSpPr/>
            <p:nvPr/>
          </p:nvSpPr>
          <p:spPr>
            <a:xfrm>
              <a:off x="8803143" y="4238734"/>
              <a:ext cx="524495" cy="126785"/>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defTabSz="685800">
                <a:defRPr sz="1800" b="0">
                  <a:solidFill>
                    <a:srgbClr val="000000"/>
                  </a:solidFill>
                </a:defRPr>
              </a:pPr>
              <a:r>
                <a:rPr lang="en-US" sz="700" b="0" dirty="0">
                  <a:solidFill>
                    <a:srgbClr val="000E5E"/>
                  </a:solidFill>
                  <a:latin typeface="Arial"/>
                </a:rPr>
                <a:t>INTERNET</a:t>
              </a:r>
            </a:p>
          </p:txBody>
        </p:sp>
      </p:grpSp>
      <p:grpSp>
        <p:nvGrpSpPr>
          <p:cNvPr id="85" name="Group 84">
            <a:extLst>
              <a:ext uri="{FF2B5EF4-FFF2-40B4-BE49-F238E27FC236}">
                <a16:creationId xmlns:a16="http://schemas.microsoft.com/office/drawing/2014/main" id="{CC101D36-F950-9743-8B5F-B7B176805888}"/>
              </a:ext>
            </a:extLst>
          </p:cNvPr>
          <p:cNvGrpSpPr/>
          <p:nvPr/>
        </p:nvGrpSpPr>
        <p:grpSpPr>
          <a:xfrm>
            <a:off x="7238728" y="3451183"/>
            <a:ext cx="588179" cy="560332"/>
            <a:chOff x="2032056" y="1049300"/>
            <a:chExt cx="931834" cy="887715"/>
          </a:xfrm>
        </p:grpSpPr>
        <p:sp>
          <p:nvSpPr>
            <p:cNvPr id="86" name="Shape 282">
              <a:extLst>
                <a:ext uri="{FF2B5EF4-FFF2-40B4-BE49-F238E27FC236}">
                  <a16:creationId xmlns:a16="http://schemas.microsoft.com/office/drawing/2014/main" id="{B5939983-9A20-224D-9252-C29213AFB0E9}"/>
                </a:ext>
              </a:extLst>
            </p:cNvPr>
            <p:cNvSpPr/>
            <p:nvPr/>
          </p:nvSpPr>
          <p:spPr>
            <a:xfrm>
              <a:off x="2032056" y="1049300"/>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defTabSz="685800">
                <a:defRPr sz="1800">
                  <a:solidFill>
                    <a:srgbClr val="FFFFFF"/>
                  </a:solidFill>
                </a:defRPr>
              </a:pPr>
              <a:endParaRPr sz="700" b="1">
                <a:solidFill>
                  <a:srgbClr val="000E5E"/>
                </a:solidFill>
                <a:latin typeface="Arial"/>
              </a:endParaRPr>
            </a:p>
          </p:txBody>
        </p:sp>
        <p:pic>
          <p:nvPicPr>
            <p:cNvPr id="87" name="Picture 86">
              <a:extLst>
                <a:ext uri="{FF2B5EF4-FFF2-40B4-BE49-F238E27FC236}">
                  <a16:creationId xmlns:a16="http://schemas.microsoft.com/office/drawing/2014/main" id="{B546950B-DCE3-4B4F-A1E9-5C2368D097B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96225" y="1052241"/>
              <a:ext cx="599473" cy="656320"/>
            </a:xfrm>
            <a:prstGeom prst="rect">
              <a:avLst/>
            </a:prstGeom>
          </p:spPr>
        </p:pic>
        <p:sp>
          <p:nvSpPr>
            <p:cNvPr id="88" name="Shape 284">
              <a:extLst>
                <a:ext uri="{FF2B5EF4-FFF2-40B4-BE49-F238E27FC236}">
                  <a16:creationId xmlns:a16="http://schemas.microsoft.com/office/drawing/2014/main" id="{BE96C690-3839-3044-AEA3-5318F68A3D84}"/>
                </a:ext>
              </a:extLst>
            </p:cNvPr>
            <p:cNvSpPr/>
            <p:nvPr/>
          </p:nvSpPr>
          <p:spPr>
            <a:xfrm>
              <a:off x="2072493" y="1766355"/>
              <a:ext cx="891397" cy="170660"/>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defTabSz="685800">
                <a:defRPr sz="1800" b="0">
                  <a:solidFill>
                    <a:srgbClr val="000000"/>
                  </a:solidFill>
                </a:defRPr>
              </a:pPr>
              <a:r>
                <a:rPr lang="en-US" sz="700" b="0" dirty="0">
                  <a:solidFill>
                    <a:srgbClr val="000E5E"/>
                  </a:solidFill>
                  <a:latin typeface="Arial"/>
                </a:rPr>
                <a:t>ON PREMISE</a:t>
              </a:r>
              <a:endParaRPr sz="700" b="0" dirty="0">
                <a:solidFill>
                  <a:srgbClr val="000E5E"/>
                </a:solidFill>
                <a:latin typeface="Arial"/>
              </a:endParaRPr>
            </a:p>
          </p:txBody>
        </p:sp>
      </p:grpSp>
      <p:sp>
        <p:nvSpPr>
          <p:cNvPr id="97" name="Shape 63">
            <a:extLst>
              <a:ext uri="{FF2B5EF4-FFF2-40B4-BE49-F238E27FC236}">
                <a16:creationId xmlns:a16="http://schemas.microsoft.com/office/drawing/2014/main" id="{17FAD22A-BCE2-D04D-97FC-25CEF2B98892}"/>
              </a:ext>
            </a:extLst>
          </p:cNvPr>
          <p:cNvSpPr/>
          <p:nvPr/>
        </p:nvSpPr>
        <p:spPr>
          <a:xfrm>
            <a:off x="313573" y="1631108"/>
            <a:ext cx="597877" cy="246221"/>
          </a:xfrm>
          <a:prstGeom prst="rect">
            <a:avLst/>
          </a:prstGeom>
          <a:ln w="3175">
            <a:miter lim="400000"/>
          </a:ln>
          <a:extLst>
            <a:ext uri="{C572A759-6A51-4108-AA02-DFA0A04FC94B}">
              <ma14:wrappingTextBoxFlag xmlns="" xmlns:ma14="http://schemas.microsoft.com/office/mac/drawingml/2011/main" val="1"/>
            </a:ext>
          </a:extLst>
        </p:spPr>
        <p:txBody>
          <a:bodyPr wrap="square" lIns="0" tIns="0" rIns="0" bIns="0">
            <a:spAutoFit/>
          </a:bodyPr>
          <a:lstStyle>
            <a:lvl1pPr algn="l">
              <a:defRPr sz="1000" b="1">
                <a:solidFill>
                  <a:srgbClr val="4277BB"/>
                </a:solidFill>
                <a:latin typeface="Helvetica"/>
                <a:ea typeface="Helvetica"/>
                <a:cs typeface="Helvetica"/>
                <a:sym typeface="Helvetica"/>
              </a:defRPr>
            </a:lvl1pPr>
          </a:lstStyle>
          <a:p>
            <a:pPr defTabSz="685800">
              <a:defRPr sz="1800" b="0">
                <a:solidFill>
                  <a:srgbClr val="000000"/>
                </a:solidFill>
              </a:defRPr>
            </a:pPr>
            <a:r>
              <a:rPr sz="800" dirty="0"/>
              <a:t>PUBLIC </a:t>
            </a:r>
            <a:endParaRPr lang="en-US" sz="800" dirty="0"/>
          </a:p>
          <a:p>
            <a:pPr defTabSz="685800">
              <a:defRPr sz="1800" b="0">
                <a:solidFill>
                  <a:srgbClr val="000000"/>
                </a:solidFill>
              </a:defRPr>
            </a:pPr>
            <a:r>
              <a:rPr sz="800" dirty="0"/>
              <a:t>NETWORK</a:t>
            </a:r>
          </a:p>
        </p:txBody>
      </p:sp>
      <p:sp>
        <p:nvSpPr>
          <p:cNvPr id="98" name="Shape 64">
            <a:extLst>
              <a:ext uri="{FF2B5EF4-FFF2-40B4-BE49-F238E27FC236}">
                <a16:creationId xmlns:a16="http://schemas.microsoft.com/office/drawing/2014/main" id="{87B151A4-7569-4441-BCEC-2FE5910080B1}"/>
              </a:ext>
            </a:extLst>
          </p:cNvPr>
          <p:cNvSpPr/>
          <p:nvPr/>
        </p:nvSpPr>
        <p:spPr>
          <a:xfrm>
            <a:off x="2139121" y="1653799"/>
            <a:ext cx="598536" cy="246221"/>
          </a:xfrm>
          <a:prstGeom prst="rect">
            <a:avLst/>
          </a:prstGeom>
          <a:ln w="3175">
            <a:miter lim="400000"/>
          </a:ln>
          <a:extLst>
            <a:ext uri="{C572A759-6A51-4108-AA02-DFA0A04FC94B}">
              <ma14:wrappingTextBoxFlag xmlns="" xmlns:ma14="http://schemas.microsoft.com/office/mac/drawingml/2011/main" val="1"/>
            </a:ext>
          </a:extLst>
        </p:spPr>
        <p:txBody>
          <a:bodyPr wrap="square" lIns="0" tIns="0" rIns="0" bIns="0">
            <a:spAutoFit/>
          </a:bodyPr>
          <a:lstStyle>
            <a:lvl1pPr algn="l">
              <a:defRPr sz="1000" b="1">
                <a:solidFill>
                  <a:srgbClr val="4277BB"/>
                </a:solidFill>
                <a:latin typeface="Helvetica"/>
                <a:ea typeface="Helvetica"/>
                <a:cs typeface="Helvetica"/>
                <a:sym typeface="Helvetica"/>
              </a:defRPr>
            </a:lvl1pPr>
          </a:lstStyle>
          <a:p>
            <a:pPr defTabSz="685800">
              <a:defRPr sz="1800" b="0">
                <a:solidFill>
                  <a:srgbClr val="000000"/>
                </a:solidFill>
              </a:defRPr>
            </a:pPr>
            <a:r>
              <a:rPr sz="800" dirty="0"/>
              <a:t>CLOUD </a:t>
            </a:r>
            <a:endParaRPr lang="en-US" sz="800" dirty="0"/>
          </a:p>
          <a:p>
            <a:pPr defTabSz="685800">
              <a:defRPr sz="1800" b="0">
                <a:solidFill>
                  <a:srgbClr val="000000"/>
                </a:solidFill>
              </a:defRPr>
            </a:pPr>
            <a:r>
              <a:rPr sz="800" dirty="0"/>
              <a:t>NETWORK</a:t>
            </a:r>
          </a:p>
        </p:txBody>
      </p:sp>
      <p:sp>
        <p:nvSpPr>
          <p:cNvPr id="99" name="Shape 65">
            <a:extLst>
              <a:ext uri="{FF2B5EF4-FFF2-40B4-BE49-F238E27FC236}">
                <a16:creationId xmlns:a16="http://schemas.microsoft.com/office/drawing/2014/main" id="{1EA0D3E0-6924-1C4A-BD77-E8592E5D0B85}"/>
              </a:ext>
            </a:extLst>
          </p:cNvPr>
          <p:cNvSpPr/>
          <p:nvPr/>
        </p:nvSpPr>
        <p:spPr>
          <a:xfrm>
            <a:off x="7189960" y="1653800"/>
            <a:ext cx="751404" cy="246221"/>
          </a:xfrm>
          <a:prstGeom prst="rect">
            <a:avLst/>
          </a:prstGeom>
          <a:ln w="3175">
            <a:miter lim="400000"/>
          </a:ln>
          <a:extLst>
            <a:ext uri="{C572A759-6A51-4108-AA02-DFA0A04FC94B}">
              <ma14:wrappingTextBoxFlag xmlns="" xmlns:ma14="http://schemas.microsoft.com/office/mac/drawingml/2011/main" val="1"/>
            </a:ext>
          </a:extLst>
        </p:spPr>
        <p:txBody>
          <a:bodyPr wrap="square" lIns="0" tIns="0" rIns="0" bIns="0">
            <a:spAutoFit/>
          </a:bodyPr>
          <a:lstStyle>
            <a:lvl1pPr algn="l">
              <a:defRPr sz="1000" b="1">
                <a:solidFill>
                  <a:srgbClr val="4277BB"/>
                </a:solidFill>
                <a:latin typeface="Helvetica"/>
                <a:ea typeface="Helvetica"/>
                <a:cs typeface="Helvetica"/>
                <a:sym typeface="Helvetica"/>
              </a:defRPr>
            </a:lvl1pPr>
          </a:lstStyle>
          <a:p>
            <a:pPr defTabSz="685800">
              <a:defRPr sz="1800" b="0">
                <a:solidFill>
                  <a:srgbClr val="000000"/>
                </a:solidFill>
              </a:defRPr>
            </a:pPr>
            <a:r>
              <a:rPr sz="800" dirty="0"/>
              <a:t>ENTERPRISE </a:t>
            </a:r>
            <a:endParaRPr lang="en-US" sz="800" dirty="0"/>
          </a:p>
          <a:p>
            <a:pPr defTabSz="685800">
              <a:defRPr sz="1800" b="0">
                <a:solidFill>
                  <a:srgbClr val="000000"/>
                </a:solidFill>
              </a:defRPr>
            </a:pPr>
            <a:r>
              <a:rPr sz="800" dirty="0"/>
              <a:t>NETWORK</a:t>
            </a:r>
          </a:p>
        </p:txBody>
      </p:sp>
      <p:sp>
        <p:nvSpPr>
          <p:cNvPr id="100" name="Shape 62">
            <a:extLst>
              <a:ext uri="{FF2B5EF4-FFF2-40B4-BE49-F238E27FC236}">
                <a16:creationId xmlns:a16="http://schemas.microsoft.com/office/drawing/2014/main" id="{7E859415-83E2-5E4F-83BA-3BBF02DD450E}"/>
              </a:ext>
            </a:extLst>
          </p:cNvPr>
          <p:cNvSpPr/>
          <p:nvPr/>
        </p:nvSpPr>
        <p:spPr>
          <a:xfrm flipV="1">
            <a:off x="1333298" y="1604264"/>
            <a:ext cx="0" cy="4302163"/>
          </a:xfrm>
          <a:prstGeom prst="line">
            <a:avLst/>
          </a:prstGeom>
          <a:ln w="3175">
            <a:solidFill>
              <a:srgbClr val="4277BB"/>
            </a:solidFill>
            <a:miter lim="400000"/>
          </a:ln>
        </p:spPr>
        <p:txBody>
          <a:bodyPr lIns="0" tIns="0" rIns="0" bIns="0" anchor="ctr"/>
          <a:lstStyle/>
          <a:p>
            <a:pPr defTabSz="685800">
              <a:defRPr sz="1800"/>
            </a:pPr>
            <a:endParaRPr>
              <a:solidFill>
                <a:srgbClr val="000000"/>
              </a:solidFill>
              <a:latin typeface="Arial"/>
            </a:endParaRPr>
          </a:p>
        </p:txBody>
      </p:sp>
      <p:sp>
        <p:nvSpPr>
          <p:cNvPr id="101" name="Shape 66">
            <a:extLst>
              <a:ext uri="{FF2B5EF4-FFF2-40B4-BE49-F238E27FC236}">
                <a16:creationId xmlns:a16="http://schemas.microsoft.com/office/drawing/2014/main" id="{EA8B9626-720F-B94C-BEBE-4D2F331A2EA8}"/>
              </a:ext>
            </a:extLst>
          </p:cNvPr>
          <p:cNvSpPr/>
          <p:nvPr/>
        </p:nvSpPr>
        <p:spPr>
          <a:xfrm flipV="1">
            <a:off x="7122892" y="1564465"/>
            <a:ext cx="0" cy="4314285"/>
          </a:xfrm>
          <a:prstGeom prst="line">
            <a:avLst/>
          </a:prstGeom>
          <a:ln w="3175">
            <a:solidFill>
              <a:srgbClr val="4277BB"/>
            </a:solidFill>
            <a:miter lim="400000"/>
          </a:ln>
        </p:spPr>
        <p:txBody>
          <a:bodyPr lIns="0" tIns="0" rIns="0" bIns="0" anchor="ctr"/>
          <a:lstStyle/>
          <a:p>
            <a:pPr defTabSz="685800">
              <a:defRPr sz="1800"/>
            </a:pPr>
            <a:endParaRPr>
              <a:solidFill>
                <a:srgbClr val="000000"/>
              </a:solidFill>
              <a:latin typeface="Arial"/>
            </a:endParaRPr>
          </a:p>
        </p:txBody>
      </p:sp>
      <p:sp>
        <p:nvSpPr>
          <p:cNvPr id="204" name="Rectangle 2">
            <a:extLst>
              <a:ext uri="{FF2B5EF4-FFF2-40B4-BE49-F238E27FC236}">
                <a16:creationId xmlns:a16="http://schemas.microsoft.com/office/drawing/2014/main" id="{74749242-CB3A-0D41-8D42-38C065E8A51B}"/>
              </a:ext>
            </a:extLst>
          </p:cNvPr>
          <p:cNvSpPr txBox="1">
            <a:spLocks noChangeArrowheads="1"/>
          </p:cNvSpPr>
          <p:nvPr/>
        </p:nvSpPr>
        <p:spPr>
          <a:xfrm>
            <a:off x="170270" y="1050128"/>
            <a:ext cx="2789241" cy="478463"/>
          </a:xfrm>
          <a:prstGeom prst="rect">
            <a:avLst/>
          </a:prstGeom>
        </p:spPr>
        <p:txBody>
          <a:bodyPr/>
          <a:lstStyle>
            <a:lvl1pPr algn="l" defTabSz="457200" rtl="0" eaLnBrk="1" latinLnBrk="0" hangingPunct="1">
              <a:lnSpc>
                <a:spcPct val="90000"/>
              </a:lnSpc>
              <a:spcBef>
                <a:spcPct val="0"/>
              </a:spcBef>
              <a:buNone/>
              <a:defRPr sz="2400" kern="1200">
                <a:solidFill>
                  <a:schemeClr val="bg2"/>
                </a:solidFill>
                <a:latin typeface="+mj-lt"/>
                <a:ea typeface="Arial" charset="0"/>
                <a:cs typeface="Arial" charset="0"/>
              </a:defRPr>
            </a:lvl1pPr>
          </a:lstStyle>
          <a:p>
            <a:r>
              <a:rPr lang="en-US" dirty="0">
                <a:solidFill>
                  <a:srgbClr val="69A6FF"/>
                </a:solidFill>
                <a:latin typeface="Arial"/>
              </a:rPr>
              <a:t>VPC Features</a:t>
            </a:r>
          </a:p>
        </p:txBody>
      </p:sp>
      <p:sp>
        <p:nvSpPr>
          <p:cNvPr id="344" name="Shape 66">
            <a:extLst>
              <a:ext uri="{FF2B5EF4-FFF2-40B4-BE49-F238E27FC236}">
                <a16:creationId xmlns:a16="http://schemas.microsoft.com/office/drawing/2014/main" id="{9D318F1D-4434-0749-9FD3-A0A896E53C7D}"/>
              </a:ext>
            </a:extLst>
          </p:cNvPr>
          <p:cNvSpPr/>
          <p:nvPr/>
        </p:nvSpPr>
        <p:spPr>
          <a:xfrm flipV="1">
            <a:off x="7941364" y="1024498"/>
            <a:ext cx="10699" cy="4903236"/>
          </a:xfrm>
          <a:prstGeom prst="line">
            <a:avLst/>
          </a:prstGeom>
          <a:ln w="3175">
            <a:solidFill>
              <a:srgbClr val="4277BB"/>
            </a:solidFill>
            <a:miter lim="400000"/>
          </a:ln>
        </p:spPr>
        <p:txBody>
          <a:bodyPr lIns="0" tIns="0" rIns="0" bIns="0" anchor="ctr"/>
          <a:lstStyle/>
          <a:p>
            <a:pPr defTabSz="685800">
              <a:defRPr sz="1800"/>
            </a:pPr>
            <a:endParaRPr>
              <a:solidFill>
                <a:srgbClr val="000000"/>
              </a:solidFill>
              <a:latin typeface="Arial"/>
            </a:endParaRPr>
          </a:p>
        </p:txBody>
      </p:sp>
      <p:grpSp>
        <p:nvGrpSpPr>
          <p:cNvPr id="384" name="Group 383">
            <a:extLst>
              <a:ext uri="{FF2B5EF4-FFF2-40B4-BE49-F238E27FC236}">
                <a16:creationId xmlns:a16="http://schemas.microsoft.com/office/drawing/2014/main" id="{A7BA20ED-AF0D-F344-8C2B-4B1F624058E9}"/>
              </a:ext>
            </a:extLst>
          </p:cNvPr>
          <p:cNvGrpSpPr/>
          <p:nvPr/>
        </p:nvGrpSpPr>
        <p:grpSpPr>
          <a:xfrm>
            <a:off x="8478518" y="1145461"/>
            <a:ext cx="353607" cy="327733"/>
            <a:chOff x="4497040" y="6251014"/>
            <a:chExt cx="751661" cy="692611"/>
          </a:xfrm>
        </p:grpSpPr>
        <p:grpSp>
          <p:nvGrpSpPr>
            <p:cNvPr id="385" name="Group 384">
              <a:extLst>
                <a:ext uri="{FF2B5EF4-FFF2-40B4-BE49-F238E27FC236}">
                  <a16:creationId xmlns:a16="http://schemas.microsoft.com/office/drawing/2014/main" id="{8924BDFA-337B-8948-A8D7-8126028B9036}"/>
                </a:ext>
              </a:extLst>
            </p:cNvPr>
            <p:cNvGrpSpPr/>
            <p:nvPr/>
          </p:nvGrpSpPr>
          <p:grpSpPr>
            <a:xfrm>
              <a:off x="4497040" y="6251014"/>
              <a:ext cx="751661" cy="692611"/>
              <a:chOff x="5325364" y="6125604"/>
              <a:chExt cx="751661" cy="692611"/>
            </a:xfrm>
          </p:grpSpPr>
          <p:sp>
            <p:nvSpPr>
              <p:cNvPr id="387" name="Shape 252">
                <a:extLst>
                  <a:ext uri="{FF2B5EF4-FFF2-40B4-BE49-F238E27FC236}">
                    <a16:creationId xmlns:a16="http://schemas.microsoft.com/office/drawing/2014/main" id="{3699D732-A78F-0E41-A2B2-515BD71AE9A5}"/>
                  </a:ext>
                </a:extLst>
              </p:cNvPr>
              <p:cNvSpPr/>
              <p:nvPr/>
            </p:nvSpPr>
            <p:spPr>
              <a:xfrm>
                <a:off x="5325364" y="6125604"/>
                <a:ext cx="751661" cy="69261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defTabSz="685800">
                  <a:defRPr sz="1800">
                    <a:solidFill>
                      <a:srgbClr val="FFFFFF"/>
                    </a:solidFill>
                  </a:defRPr>
                </a:pPr>
                <a:endParaRPr>
                  <a:solidFill>
                    <a:srgbClr val="FFFFFF"/>
                  </a:solidFill>
                  <a:latin typeface="Arial"/>
                </a:endParaRPr>
              </a:p>
            </p:txBody>
          </p:sp>
          <p:pic>
            <p:nvPicPr>
              <p:cNvPr id="388" name="Picture 387">
                <a:extLst>
                  <a:ext uri="{FF2B5EF4-FFF2-40B4-BE49-F238E27FC236}">
                    <a16:creationId xmlns:a16="http://schemas.microsoft.com/office/drawing/2014/main" id="{0B8D0F02-07DF-FC48-951B-DE793409762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64838" y="6243315"/>
                <a:ext cx="457200" cy="457200"/>
              </a:xfrm>
              <a:prstGeom prst="rect">
                <a:avLst/>
              </a:prstGeom>
            </p:spPr>
          </p:pic>
        </p:grpSp>
        <p:cxnSp>
          <p:nvCxnSpPr>
            <p:cNvPr id="386" name="Straight Arrow Connector 385">
              <a:extLst>
                <a:ext uri="{FF2B5EF4-FFF2-40B4-BE49-F238E27FC236}">
                  <a16:creationId xmlns:a16="http://schemas.microsoft.com/office/drawing/2014/main" id="{2FE26926-3395-5045-9A6D-AA51384608FF}"/>
                </a:ext>
              </a:extLst>
            </p:cNvPr>
            <p:cNvCxnSpPr>
              <a:cxnSpLocks/>
            </p:cNvCxnSpPr>
            <p:nvPr/>
          </p:nvCxnSpPr>
          <p:spPr>
            <a:xfrm flipV="1">
              <a:off x="4872869" y="6452574"/>
              <a:ext cx="0" cy="302577"/>
            </a:xfrm>
            <a:prstGeom prst="straightConnector1">
              <a:avLst/>
            </a:prstGeom>
            <a:noFill/>
            <a:ln w="41275" cap="flat">
              <a:solidFill>
                <a:srgbClr val="8DC53F"/>
              </a:solidFill>
              <a:prstDash val="solid"/>
              <a:miter lim="400000"/>
              <a:headEnd type="none"/>
              <a:tailEnd type="arrow" w="med" len="sm"/>
            </a:ln>
            <a:effectLst/>
          </p:spPr>
          <p:style>
            <a:lnRef idx="0">
              <a:scrgbClr r="0" g="0" b="0"/>
            </a:lnRef>
            <a:fillRef idx="0">
              <a:scrgbClr r="0" g="0" b="0"/>
            </a:fillRef>
            <a:effectRef idx="0">
              <a:scrgbClr r="0" g="0" b="0"/>
            </a:effectRef>
            <a:fontRef idx="none"/>
          </p:style>
        </p:cxnSp>
      </p:grpSp>
      <p:sp>
        <p:nvSpPr>
          <p:cNvPr id="389" name="Rounded Rectangle 388">
            <a:extLst>
              <a:ext uri="{FF2B5EF4-FFF2-40B4-BE49-F238E27FC236}">
                <a16:creationId xmlns:a16="http://schemas.microsoft.com/office/drawing/2014/main" id="{60108675-B3CC-224A-9215-A05C5BBD918A}"/>
              </a:ext>
            </a:extLst>
          </p:cNvPr>
          <p:cNvSpPr/>
          <p:nvPr/>
        </p:nvSpPr>
        <p:spPr>
          <a:xfrm>
            <a:off x="8474187" y="2665580"/>
            <a:ext cx="417201" cy="227002"/>
          </a:xfrm>
          <a:prstGeom prst="roundRect">
            <a:avLst>
              <a:gd name="adj" fmla="val 9818"/>
            </a:avLst>
          </a:prstGeom>
          <a:noFill/>
          <a:ln w="6350">
            <a:solidFill>
              <a:srgbClr val="FF0000"/>
            </a:solidFill>
            <a:prstDash val="solid"/>
          </a:ln>
          <a:effectLst/>
        </p:spPr>
        <p:style>
          <a:lnRef idx="1">
            <a:schemeClr val="accent1"/>
          </a:lnRef>
          <a:fillRef idx="3">
            <a:schemeClr val="accent1"/>
          </a:fillRef>
          <a:effectRef idx="2">
            <a:schemeClr val="accent1"/>
          </a:effectRef>
          <a:fontRef idx="minor">
            <a:schemeClr val="lt1"/>
          </a:fontRef>
        </p:style>
        <p:txBody>
          <a:bodyPr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r">
              <a:defRPr/>
            </a:pPr>
            <a:endParaRPr lang="en-US" sz="700" dirty="0">
              <a:solidFill>
                <a:srgbClr val="000E5E"/>
              </a:solidFill>
              <a:latin typeface="Arial"/>
              <a:cs typeface="Arial"/>
            </a:endParaRPr>
          </a:p>
        </p:txBody>
      </p:sp>
      <p:sp>
        <p:nvSpPr>
          <p:cNvPr id="403" name="TextBox 402">
            <a:extLst>
              <a:ext uri="{FF2B5EF4-FFF2-40B4-BE49-F238E27FC236}">
                <a16:creationId xmlns:a16="http://schemas.microsoft.com/office/drawing/2014/main" id="{6E5CB141-4B0F-5040-9E30-84272353E80F}"/>
              </a:ext>
            </a:extLst>
          </p:cNvPr>
          <p:cNvSpPr txBox="1"/>
          <p:nvPr/>
        </p:nvSpPr>
        <p:spPr>
          <a:xfrm>
            <a:off x="7928348" y="2732833"/>
            <a:ext cx="497252" cy="184666"/>
          </a:xfrm>
          <a:prstGeom prst="rect">
            <a:avLst/>
          </a:prstGeom>
          <a:noFill/>
          <a:ln>
            <a:noFill/>
          </a:ln>
        </p:spPr>
        <p:txBody>
          <a:bodyPr wrap="none" rtlCol="0">
            <a:spAutoFit/>
          </a:bodyPr>
          <a:lstStyle/>
          <a:p>
            <a:pPr defTabSz="685800"/>
            <a:r>
              <a:rPr lang="en-US" sz="600" dirty="0">
                <a:solidFill>
                  <a:srgbClr val="003BC9"/>
                </a:solidFill>
                <a:latin typeface="Arial"/>
              </a:rPr>
              <a:t>SUBNET</a:t>
            </a:r>
          </a:p>
        </p:txBody>
      </p:sp>
      <p:sp>
        <p:nvSpPr>
          <p:cNvPr id="404" name="Rounded Rectangle 403">
            <a:extLst>
              <a:ext uri="{FF2B5EF4-FFF2-40B4-BE49-F238E27FC236}">
                <a16:creationId xmlns:a16="http://schemas.microsoft.com/office/drawing/2014/main" id="{A0CD84BC-C607-3D4E-9F69-896A301DFF29}"/>
              </a:ext>
            </a:extLst>
          </p:cNvPr>
          <p:cNvSpPr/>
          <p:nvPr/>
        </p:nvSpPr>
        <p:spPr>
          <a:xfrm>
            <a:off x="8470222" y="1973534"/>
            <a:ext cx="395195" cy="203992"/>
          </a:xfrm>
          <a:prstGeom prst="roundRect">
            <a:avLst>
              <a:gd name="adj" fmla="val 9818"/>
            </a:avLst>
          </a:prstGeom>
          <a:noFill/>
          <a:ln w="38100">
            <a:solidFill>
              <a:srgbClr val="4378BB"/>
            </a:solidFill>
            <a:prstDash val="sysDot"/>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defRPr/>
            </a:pPr>
            <a:endParaRPr lang="en-US" dirty="0">
              <a:solidFill>
                <a:srgbClr val="000000"/>
              </a:solidFill>
              <a:latin typeface="Helvetica Neue"/>
              <a:cs typeface="Helvetica Neue"/>
            </a:endParaRPr>
          </a:p>
        </p:txBody>
      </p:sp>
      <p:sp>
        <p:nvSpPr>
          <p:cNvPr id="405" name="Rounded Rectangle 404">
            <a:extLst>
              <a:ext uri="{FF2B5EF4-FFF2-40B4-BE49-F238E27FC236}">
                <a16:creationId xmlns:a16="http://schemas.microsoft.com/office/drawing/2014/main" id="{5F2769FB-AEF2-EA49-B050-E946F9F22F83}"/>
              </a:ext>
            </a:extLst>
          </p:cNvPr>
          <p:cNvSpPr/>
          <p:nvPr/>
        </p:nvSpPr>
        <p:spPr>
          <a:xfrm>
            <a:off x="8471816" y="2316440"/>
            <a:ext cx="390605" cy="214440"/>
          </a:xfrm>
          <a:prstGeom prst="roundRect">
            <a:avLst>
              <a:gd name="adj" fmla="val 9818"/>
            </a:avLst>
          </a:prstGeom>
          <a:noFill/>
          <a:ln w="38100">
            <a:solidFill>
              <a:srgbClr val="4378BB"/>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defRPr/>
            </a:pPr>
            <a:endParaRPr lang="en-US" dirty="0">
              <a:solidFill>
                <a:srgbClr val="000000"/>
              </a:solidFill>
              <a:latin typeface="Helvetica Neue"/>
              <a:cs typeface="Helvetica Neue"/>
            </a:endParaRPr>
          </a:p>
        </p:txBody>
      </p:sp>
      <p:sp>
        <p:nvSpPr>
          <p:cNvPr id="409" name="TextBox 408">
            <a:extLst>
              <a:ext uri="{FF2B5EF4-FFF2-40B4-BE49-F238E27FC236}">
                <a16:creationId xmlns:a16="http://schemas.microsoft.com/office/drawing/2014/main" id="{F9967D03-6128-AD42-90AC-2B2279BA63DC}"/>
              </a:ext>
            </a:extLst>
          </p:cNvPr>
          <p:cNvSpPr txBox="1"/>
          <p:nvPr/>
        </p:nvSpPr>
        <p:spPr>
          <a:xfrm>
            <a:off x="7928348" y="2355762"/>
            <a:ext cx="397866" cy="184666"/>
          </a:xfrm>
          <a:prstGeom prst="rect">
            <a:avLst/>
          </a:prstGeom>
          <a:noFill/>
          <a:ln>
            <a:noFill/>
          </a:ln>
        </p:spPr>
        <p:txBody>
          <a:bodyPr wrap="none" rtlCol="0">
            <a:spAutoFit/>
          </a:bodyPr>
          <a:lstStyle/>
          <a:p>
            <a:pPr defTabSz="685800"/>
            <a:r>
              <a:rPr lang="en-US" sz="600" dirty="0">
                <a:solidFill>
                  <a:srgbClr val="003BC9"/>
                </a:solidFill>
                <a:latin typeface="Arial"/>
              </a:rPr>
              <a:t>ZONE</a:t>
            </a:r>
          </a:p>
        </p:txBody>
      </p:sp>
      <p:sp>
        <p:nvSpPr>
          <p:cNvPr id="410" name="TextBox 409">
            <a:extLst>
              <a:ext uri="{FF2B5EF4-FFF2-40B4-BE49-F238E27FC236}">
                <a16:creationId xmlns:a16="http://schemas.microsoft.com/office/drawing/2014/main" id="{9C0053EE-AEC5-8741-AE17-73FB520D7963}"/>
              </a:ext>
            </a:extLst>
          </p:cNvPr>
          <p:cNvSpPr txBox="1"/>
          <p:nvPr/>
        </p:nvSpPr>
        <p:spPr>
          <a:xfrm>
            <a:off x="7928348" y="1978691"/>
            <a:ext cx="487634" cy="184666"/>
          </a:xfrm>
          <a:prstGeom prst="rect">
            <a:avLst/>
          </a:prstGeom>
          <a:noFill/>
          <a:ln>
            <a:noFill/>
          </a:ln>
        </p:spPr>
        <p:txBody>
          <a:bodyPr wrap="none" rtlCol="0">
            <a:spAutoFit/>
          </a:bodyPr>
          <a:lstStyle/>
          <a:p>
            <a:pPr defTabSz="685800"/>
            <a:r>
              <a:rPr lang="en-US" sz="600" dirty="0">
                <a:solidFill>
                  <a:srgbClr val="003BC9"/>
                </a:solidFill>
                <a:latin typeface="Arial"/>
              </a:rPr>
              <a:t>REGION</a:t>
            </a:r>
          </a:p>
        </p:txBody>
      </p:sp>
      <p:sp>
        <p:nvSpPr>
          <p:cNvPr id="411" name="Shape 254">
            <a:extLst>
              <a:ext uri="{FF2B5EF4-FFF2-40B4-BE49-F238E27FC236}">
                <a16:creationId xmlns:a16="http://schemas.microsoft.com/office/drawing/2014/main" id="{B3D8FCA7-CFB9-F046-B171-FB9F3CF020EE}"/>
              </a:ext>
            </a:extLst>
          </p:cNvPr>
          <p:cNvSpPr/>
          <p:nvPr/>
        </p:nvSpPr>
        <p:spPr>
          <a:xfrm>
            <a:off x="8033961" y="1238914"/>
            <a:ext cx="357470" cy="184666"/>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defTabSz="685800">
              <a:defRPr sz="1800" b="0">
                <a:solidFill>
                  <a:srgbClr val="000000"/>
                </a:solidFill>
              </a:defRPr>
            </a:pPr>
            <a:r>
              <a:rPr lang="en-US" sz="600" b="0" dirty="0">
                <a:solidFill>
                  <a:srgbClr val="003BC9"/>
                </a:solidFill>
                <a:latin typeface="Arial"/>
              </a:rPr>
              <a:t>VIRTUAL </a:t>
            </a:r>
          </a:p>
          <a:p>
            <a:pPr defTabSz="685800">
              <a:defRPr sz="1800" b="0">
                <a:solidFill>
                  <a:srgbClr val="000000"/>
                </a:solidFill>
              </a:defRPr>
            </a:pPr>
            <a:r>
              <a:rPr lang="en-US" sz="600" b="0" dirty="0">
                <a:solidFill>
                  <a:srgbClr val="003BC9"/>
                </a:solidFill>
                <a:latin typeface="Arial"/>
              </a:rPr>
              <a:t>MACHINE</a:t>
            </a:r>
            <a:endParaRPr sz="600" b="0" dirty="0">
              <a:solidFill>
                <a:srgbClr val="003BC9"/>
              </a:solidFill>
              <a:latin typeface="Arial"/>
            </a:endParaRPr>
          </a:p>
        </p:txBody>
      </p:sp>
      <p:grpSp>
        <p:nvGrpSpPr>
          <p:cNvPr id="416" name="Group 415">
            <a:extLst>
              <a:ext uri="{FF2B5EF4-FFF2-40B4-BE49-F238E27FC236}">
                <a16:creationId xmlns:a16="http://schemas.microsoft.com/office/drawing/2014/main" id="{E6A9E54D-AF5F-F942-9267-BB0F572D1B93}"/>
              </a:ext>
            </a:extLst>
          </p:cNvPr>
          <p:cNvGrpSpPr/>
          <p:nvPr/>
        </p:nvGrpSpPr>
        <p:grpSpPr>
          <a:xfrm>
            <a:off x="8473230" y="1558417"/>
            <a:ext cx="350420" cy="322892"/>
            <a:chOff x="9079753" y="2125749"/>
            <a:chExt cx="751660" cy="692612"/>
          </a:xfrm>
        </p:grpSpPr>
        <p:sp>
          <p:nvSpPr>
            <p:cNvPr id="417" name="Shape 252">
              <a:extLst>
                <a:ext uri="{FF2B5EF4-FFF2-40B4-BE49-F238E27FC236}">
                  <a16:creationId xmlns:a16="http://schemas.microsoft.com/office/drawing/2014/main" id="{DBA185B7-985F-7342-BFAB-8078A18B9F8C}"/>
                </a:ext>
              </a:extLst>
            </p:cNvPr>
            <p:cNvSpPr/>
            <p:nvPr/>
          </p:nvSpPr>
          <p:spPr>
            <a:xfrm>
              <a:off x="9079753" y="2125749"/>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defTabSz="685800">
                <a:defRPr sz="1800">
                  <a:solidFill>
                    <a:srgbClr val="FFFFFF"/>
                  </a:solidFill>
                </a:defRPr>
              </a:pPr>
              <a:endParaRPr>
                <a:solidFill>
                  <a:srgbClr val="FFFFFF"/>
                </a:solidFill>
                <a:latin typeface="Arial"/>
              </a:endParaRPr>
            </a:p>
          </p:txBody>
        </p:sp>
        <p:pic>
          <p:nvPicPr>
            <p:cNvPr id="418" name="Picture 417">
              <a:extLst>
                <a:ext uri="{FF2B5EF4-FFF2-40B4-BE49-F238E27FC236}">
                  <a16:creationId xmlns:a16="http://schemas.microsoft.com/office/drawing/2014/main" id="{C8317D6F-4979-B342-A94D-E0DAF1F1BDA5}"/>
                </a:ext>
              </a:extLst>
            </p:cNvPr>
            <p:cNvPicPr>
              <a:picLocks noChangeAspect="1"/>
            </p:cNvPicPr>
            <p:nvPr/>
          </p:nvPicPr>
          <p:blipFill>
            <a:blip r:embed="rId7">
              <a:biLevel thresh="25000"/>
              <a:extLst>
                <a:ext uri="{28A0092B-C50C-407E-A947-70E740481C1C}">
                  <a14:useLocalDpi xmlns:a14="http://schemas.microsoft.com/office/drawing/2010/main" val="0"/>
                </a:ext>
              </a:extLst>
            </a:blip>
            <a:stretch>
              <a:fillRect/>
            </a:stretch>
          </p:blipFill>
          <p:spPr>
            <a:xfrm>
              <a:off x="9184520" y="2163926"/>
              <a:ext cx="555409" cy="555409"/>
            </a:xfrm>
            <a:prstGeom prst="rect">
              <a:avLst/>
            </a:prstGeom>
          </p:spPr>
        </p:pic>
      </p:grpSp>
      <p:sp>
        <p:nvSpPr>
          <p:cNvPr id="419" name="Shape 254">
            <a:extLst>
              <a:ext uri="{FF2B5EF4-FFF2-40B4-BE49-F238E27FC236}">
                <a16:creationId xmlns:a16="http://schemas.microsoft.com/office/drawing/2014/main" id="{FA2D1332-83D7-AE47-B4BD-D30CD38DF39F}"/>
              </a:ext>
            </a:extLst>
          </p:cNvPr>
          <p:cNvSpPr/>
          <p:nvPr/>
        </p:nvSpPr>
        <p:spPr>
          <a:xfrm>
            <a:off x="8032321" y="1638582"/>
            <a:ext cx="325410" cy="184666"/>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lvl1pPr>
              <a:defRPr sz="800" b="1">
                <a:solidFill>
                  <a:srgbClr val="4277BB"/>
                </a:solidFill>
                <a:latin typeface="Helvetica"/>
                <a:ea typeface="Helvetica"/>
                <a:cs typeface="Helvetica"/>
                <a:sym typeface="Helvetica"/>
              </a:defRPr>
            </a:lvl1pPr>
          </a:lstStyle>
          <a:p>
            <a:pPr defTabSz="685800">
              <a:defRPr sz="1800" b="0">
                <a:solidFill>
                  <a:srgbClr val="000000"/>
                </a:solidFill>
              </a:defRPr>
            </a:pPr>
            <a:r>
              <a:rPr lang="en-US" sz="600" b="0" dirty="0">
                <a:latin typeface="IBM Plex Mono" panose="020B0509050203000203" pitchFamily="49" charset="77"/>
              </a:rPr>
              <a:t>BLOCK </a:t>
            </a:r>
          </a:p>
          <a:p>
            <a:pPr defTabSz="685800">
              <a:defRPr sz="1800" b="0">
                <a:solidFill>
                  <a:srgbClr val="000000"/>
                </a:solidFill>
              </a:defRPr>
            </a:pPr>
            <a:r>
              <a:rPr lang="en-US" sz="600" b="0" dirty="0">
                <a:latin typeface="IBM Plex Mono" panose="020B0509050203000203" pitchFamily="49" charset="77"/>
              </a:rPr>
              <a:t>STORAGE</a:t>
            </a:r>
            <a:endParaRPr sz="600" b="0" dirty="0">
              <a:latin typeface="IBM Plex Mono" panose="020B0509050203000203" pitchFamily="49" charset="77"/>
            </a:endParaRPr>
          </a:p>
        </p:txBody>
      </p:sp>
      <p:grpSp>
        <p:nvGrpSpPr>
          <p:cNvPr id="4" name="Group 3">
            <a:extLst>
              <a:ext uri="{FF2B5EF4-FFF2-40B4-BE49-F238E27FC236}">
                <a16:creationId xmlns:a16="http://schemas.microsoft.com/office/drawing/2014/main" id="{EACE7D10-69C8-7D40-B33E-3DDF1A4E8F07}"/>
              </a:ext>
            </a:extLst>
          </p:cNvPr>
          <p:cNvGrpSpPr/>
          <p:nvPr/>
        </p:nvGrpSpPr>
        <p:grpSpPr>
          <a:xfrm>
            <a:off x="3239283" y="2612578"/>
            <a:ext cx="1415077" cy="2312534"/>
            <a:chOff x="4593220" y="1807183"/>
            <a:chExt cx="1415077" cy="2312534"/>
          </a:xfrm>
        </p:grpSpPr>
        <p:grpSp>
          <p:nvGrpSpPr>
            <p:cNvPr id="55" name="Group 54">
              <a:extLst>
                <a:ext uri="{FF2B5EF4-FFF2-40B4-BE49-F238E27FC236}">
                  <a16:creationId xmlns:a16="http://schemas.microsoft.com/office/drawing/2014/main" id="{CDDC284E-FD56-2C41-B891-D508E1514242}"/>
                </a:ext>
              </a:extLst>
            </p:cNvPr>
            <p:cNvGrpSpPr/>
            <p:nvPr/>
          </p:nvGrpSpPr>
          <p:grpSpPr>
            <a:xfrm>
              <a:off x="4593220" y="1807183"/>
              <a:ext cx="1415077" cy="2312534"/>
              <a:chOff x="4184649" y="4931242"/>
              <a:chExt cx="1689100" cy="1641603"/>
            </a:xfrm>
          </p:grpSpPr>
          <p:sp>
            <p:nvSpPr>
              <p:cNvPr id="56" name="Rounded Rectangle 55">
                <a:extLst>
                  <a:ext uri="{FF2B5EF4-FFF2-40B4-BE49-F238E27FC236}">
                    <a16:creationId xmlns:a16="http://schemas.microsoft.com/office/drawing/2014/main" id="{CA4570D2-CB15-634D-A9BC-A06CFF55A624}"/>
                  </a:ext>
                </a:extLst>
              </p:cNvPr>
              <p:cNvSpPr/>
              <p:nvPr/>
            </p:nvSpPr>
            <p:spPr>
              <a:xfrm>
                <a:off x="4184649" y="4931962"/>
                <a:ext cx="1689100" cy="1640883"/>
              </a:xfrm>
              <a:prstGeom prst="roundRect">
                <a:avLst>
                  <a:gd name="adj" fmla="val 9818"/>
                </a:avLst>
              </a:prstGeom>
              <a:noFill/>
              <a:ln w="38100">
                <a:solidFill>
                  <a:srgbClr val="4378BB"/>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defRPr/>
                </a:pPr>
                <a:endParaRPr lang="en-US" sz="1191" dirty="0">
                  <a:solidFill>
                    <a:srgbClr val="000E5E"/>
                  </a:solidFill>
                  <a:latin typeface="Helvetica Neue"/>
                  <a:cs typeface="Helvetica Neue"/>
                </a:endParaRPr>
              </a:p>
            </p:txBody>
          </p:sp>
          <p:sp>
            <p:nvSpPr>
              <p:cNvPr id="57" name="Shape 535">
                <a:extLst>
                  <a:ext uri="{FF2B5EF4-FFF2-40B4-BE49-F238E27FC236}">
                    <a16:creationId xmlns:a16="http://schemas.microsoft.com/office/drawing/2014/main" id="{1FD00596-467F-8541-A3C6-127796FCF844}"/>
                  </a:ext>
                </a:extLst>
              </p:cNvPr>
              <p:cNvSpPr/>
              <p:nvPr/>
            </p:nvSpPr>
            <p:spPr>
              <a:xfrm>
                <a:off x="4240746" y="4931242"/>
                <a:ext cx="565293" cy="134951"/>
              </a:xfrm>
              <a:prstGeom prst="rect">
                <a:avLst/>
              </a:prstGeom>
              <a:ln w="3175">
                <a:miter lim="400000"/>
              </a:ln>
              <a:extLst>
                <a:ext uri="{C572A759-6A51-4108-AA02-DFA0A04FC94B}">
                  <ma14:wrappingTextBoxFlag xmlns="" xmlns:ma14="http://schemas.microsoft.com/office/mac/drawingml/2011/main" val="1"/>
                </a:ext>
              </a:extLst>
            </p:spPr>
            <p:txBody>
              <a:bodyPr wrap="square" lIns="33618" tIns="33618" rIns="33618" bIns="33618">
                <a:spAutoFit/>
              </a:bodyPr>
              <a:lstStyle>
                <a:lvl1pPr algn="l" defTabSz="457200">
                  <a:defRPr sz="1000">
                    <a:latin typeface="Helvetica Neue"/>
                    <a:ea typeface="Helvetica Neue"/>
                    <a:cs typeface="Helvetica Neue"/>
                    <a:sym typeface="Helvetica Neue"/>
                  </a:defRPr>
                </a:lvl1pPr>
              </a:lstStyle>
              <a:p>
                <a:pPr>
                  <a:defRPr sz="1800"/>
                </a:pPr>
                <a:r>
                  <a:rPr lang="en-US" sz="794" dirty="0">
                    <a:solidFill>
                      <a:srgbClr val="000E5E"/>
                    </a:solidFill>
                  </a:rPr>
                  <a:t>Zone 2 </a:t>
                </a:r>
                <a:endParaRPr sz="794" dirty="0">
                  <a:solidFill>
                    <a:srgbClr val="000E5E"/>
                  </a:solidFill>
                </a:endParaRPr>
              </a:p>
            </p:txBody>
          </p:sp>
        </p:grpSp>
        <p:sp>
          <p:nvSpPr>
            <p:cNvPr id="311" name="Rounded Rectangle 310">
              <a:extLst>
                <a:ext uri="{FF2B5EF4-FFF2-40B4-BE49-F238E27FC236}">
                  <a16:creationId xmlns:a16="http://schemas.microsoft.com/office/drawing/2014/main" id="{9A197015-0DA4-E343-ACB1-882B4A9309CD}"/>
                </a:ext>
              </a:extLst>
            </p:cNvPr>
            <p:cNvSpPr/>
            <p:nvPr/>
          </p:nvSpPr>
          <p:spPr>
            <a:xfrm>
              <a:off x="4758955" y="2172522"/>
              <a:ext cx="1117409" cy="740819"/>
            </a:xfrm>
            <a:prstGeom prst="roundRect">
              <a:avLst>
                <a:gd name="adj" fmla="val 9818"/>
              </a:avLst>
            </a:prstGeom>
            <a:noFill/>
            <a:ln w="6350">
              <a:solidFill>
                <a:srgbClr val="FF0000"/>
              </a:solidFill>
              <a:prstDash val="solid"/>
            </a:ln>
            <a:effectLst/>
          </p:spPr>
          <p:style>
            <a:lnRef idx="1">
              <a:schemeClr val="accent1"/>
            </a:lnRef>
            <a:fillRef idx="3">
              <a:schemeClr val="accent1"/>
            </a:fillRef>
            <a:effectRef idx="2">
              <a:schemeClr val="accent1"/>
            </a:effectRef>
            <a:fontRef idx="minor">
              <a:schemeClr val="lt1"/>
            </a:fontRef>
          </p:style>
          <p:txBody>
            <a:bodyPr bIns="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r">
                <a:defRPr/>
              </a:pPr>
              <a:r>
                <a:rPr lang="en-US" sz="700" dirty="0">
                  <a:solidFill>
                    <a:srgbClr val="000E5E"/>
                  </a:solidFill>
                  <a:latin typeface="Arial"/>
                  <a:cs typeface="Arial"/>
                </a:rPr>
                <a:t>Subnet 3</a:t>
              </a:r>
            </a:p>
            <a:p>
              <a:pPr algn="r">
                <a:defRPr/>
              </a:pPr>
              <a:r>
                <a:rPr lang="en-US" sz="700" dirty="0">
                  <a:solidFill>
                    <a:srgbClr val="000E5E"/>
                  </a:solidFill>
                  <a:latin typeface="Arial"/>
                  <a:cs typeface="Arial"/>
                </a:rPr>
                <a:t>10.0.3.0/24</a:t>
              </a:r>
            </a:p>
          </p:txBody>
        </p:sp>
        <p:grpSp>
          <p:nvGrpSpPr>
            <p:cNvPr id="312" name="Group 311">
              <a:extLst>
                <a:ext uri="{FF2B5EF4-FFF2-40B4-BE49-F238E27FC236}">
                  <a16:creationId xmlns:a16="http://schemas.microsoft.com/office/drawing/2014/main" id="{A87DF300-4A14-D542-83F4-5E234FB496D6}"/>
                </a:ext>
              </a:extLst>
            </p:cNvPr>
            <p:cNvGrpSpPr/>
            <p:nvPr/>
          </p:nvGrpSpPr>
          <p:grpSpPr>
            <a:xfrm>
              <a:off x="4886624" y="2232092"/>
              <a:ext cx="417095" cy="386576"/>
              <a:chOff x="4497040" y="6251014"/>
              <a:chExt cx="751661" cy="692611"/>
            </a:xfrm>
          </p:grpSpPr>
          <p:grpSp>
            <p:nvGrpSpPr>
              <p:cNvPr id="313" name="Group 312">
                <a:extLst>
                  <a:ext uri="{FF2B5EF4-FFF2-40B4-BE49-F238E27FC236}">
                    <a16:creationId xmlns:a16="http://schemas.microsoft.com/office/drawing/2014/main" id="{48A8F16E-F76A-4E44-A7FC-891867A95CF5}"/>
                  </a:ext>
                </a:extLst>
              </p:cNvPr>
              <p:cNvGrpSpPr/>
              <p:nvPr/>
            </p:nvGrpSpPr>
            <p:grpSpPr>
              <a:xfrm>
                <a:off x="4497040" y="6251014"/>
                <a:ext cx="751661" cy="692611"/>
                <a:chOff x="5325364" y="6125604"/>
                <a:chExt cx="751661" cy="692611"/>
              </a:xfrm>
            </p:grpSpPr>
            <p:sp>
              <p:nvSpPr>
                <p:cNvPr id="315" name="Shape 252">
                  <a:extLst>
                    <a:ext uri="{FF2B5EF4-FFF2-40B4-BE49-F238E27FC236}">
                      <a16:creationId xmlns:a16="http://schemas.microsoft.com/office/drawing/2014/main" id="{98C48ABA-BB6D-9644-AC69-83E8690A00A2}"/>
                    </a:ext>
                  </a:extLst>
                </p:cNvPr>
                <p:cNvSpPr/>
                <p:nvPr/>
              </p:nvSpPr>
              <p:spPr>
                <a:xfrm>
                  <a:off x="5325364" y="6125604"/>
                  <a:ext cx="751661" cy="69261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defTabSz="685800">
                    <a:defRPr sz="1800">
                      <a:solidFill>
                        <a:srgbClr val="FFFFFF"/>
                      </a:solidFill>
                    </a:defRPr>
                  </a:pPr>
                  <a:endParaRPr>
                    <a:solidFill>
                      <a:srgbClr val="FFFFFF"/>
                    </a:solidFill>
                    <a:latin typeface="Arial"/>
                  </a:endParaRPr>
                </a:p>
              </p:txBody>
            </p:sp>
            <p:pic>
              <p:nvPicPr>
                <p:cNvPr id="316" name="Picture 315">
                  <a:extLst>
                    <a:ext uri="{FF2B5EF4-FFF2-40B4-BE49-F238E27FC236}">
                      <a16:creationId xmlns:a16="http://schemas.microsoft.com/office/drawing/2014/main" id="{A06DB43E-254C-CE49-83C7-0E6564E1290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64838" y="6243315"/>
                  <a:ext cx="457200" cy="457200"/>
                </a:xfrm>
                <a:prstGeom prst="rect">
                  <a:avLst/>
                </a:prstGeom>
              </p:spPr>
            </p:pic>
          </p:grpSp>
          <p:cxnSp>
            <p:nvCxnSpPr>
              <p:cNvPr id="314" name="Straight Arrow Connector 313">
                <a:extLst>
                  <a:ext uri="{FF2B5EF4-FFF2-40B4-BE49-F238E27FC236}">
                    <a16:creationId xmlns:a16="http://schemas.microsoft.com/office/drawing/2014/main" id="{A4DDA5D0-8CD9-A44D-A152-23276A675093}"/>
                  </a:ext>
                </a:extLst>
              </p:cNvPr>
              <p:cNvCxnSpPr>
                <a:cxnSpLocks/>
              </p:cNvCxnSpPr>
              <p:nvPr/>
            </p:nvCxnSpPr>
            <p:spPr>
              <a:xfrm flipV="1">
                <a:off x="4872869" y="6452574"/>
                <a:ext cx="0" cy="302577"/>
              </a:xfrm>
              <a:prstGeom prst="straightConnector1">
                <a:avLst/>
              </a:prstGeom>
              <a:noFill/>
              <a:ln w="41275" cap="flat">
                <a:solidFill>
                  <a:srgbClr val="8DC53F"/>
                </a:solidFill>
                <a:prstDash val="solid"/>
                <a:miter lim="400000"/>
                <a:headEnd type="none"/>
                <a:tailEnd type="arrow" w="med" len="sm"/>
              </a:ln>
              <a:effectLst/>
            </p:spPr>
            <p:style>
              <a:lnRef idx="0">
                <a:scrgbClr r="0" g="0" b="0"/>
              </a:lnRef>
              <a:fillRef idx="0">
                <a:scrgbClr r="0" g="0" b="0"/>
              </a:fillRef>
              <a:effectRef idx="0">
                <a:scrgbClr r="0" g="0" b="0"/>
              </a:effectRef>
              <a:fontRef idx="none"/>
            </p:style>
          </p:cxnSp>
        </p:grpSp>
        <p:grpSp>
          <p:nvGrpSpPr>
            <p:cNvPr id="317" name="Group 316">
              <a:extLst>
                <a:ext uri="{FF2B5EF4-FFF2-40B4-BE49-F238E27FC236}">
                  <a16:creationId xmlns:a16="http://schemas.microsoft.com/office/drawing/2014/main" id="{A2FD7F3D-3CC0-8A48-A0DC-9A586406626D}"/>
                </a:ext>
              </a:extLst>
            </p:cNvPr>
            <p:cNvGrpSpPr/>
            <p:nvPr/>
          </p:nvGrpSpPr>
          <p:grpSpPr>
            <a:xfrm>
              <a:off x="5365259" y="2232092"/>
              <a:ext cx="417095" cy="386576"/>
              <a:chOff x="4497040" y="6251014"/>
              <a:chExt cx="751661" cy="692611"/>
            </a:xfrm>
          </p:grpSpPr>
          <p:grpSp>
            <p:nvGrpSpPr>
              <p:cNvPr id="318" name="Group 317">
                <a:extLst>
                  <a:ext uri="{FF2B5EF4-FFF2-40B4-BE49-F238E27FC236}">
                    <a16:creationId xmlns:a16="http://schemas.microsoft.com/office/drawing/2014/main" id="{D6F4C78C-D390-9545-B1DC-CB1B9F2AB260}"/>
                  </a:ext>
                </a:extLst>
              </p:cNvPr>
              <p:cNvGrpSpPr/>
              <p:nvPr/>
            </p:nvGrpSpPr>
            <p:grpSpPr>
              <a:xfrm>
                <a:off x="4497040" y="6251014"/>
                <a:ext cx="751661" cy="692611"/>
                <a:chOff x="5325364" y="6125604"/>
                <a:chExt cx="751661" cy="692611"/>
              </a:xfrm>
            </p:grpSpPr>
            <p:sp>
              <p:nvSpPr>
                <p:cNvPr id="320" name="Shape 252">
                  <a:extLst>
                    <a:ext uri="{FF2B5EF4-FFF2-40B4-BE49-F238E27FC236}">
                      <a16:creationId xmlns:a16="http://schemas.microsoft.com/office/drawing/2014/main" id="{F6A4B60E-B7F2-944C-9AF6-DF4536DF4D1E}"/>
                    </a:ext>
                  </a:extLst>
                </p:cNvPr>
                <p:cNvSpPr/>
                <p:nvPr/>
              </p:nvSpPr>
              <p:spPr>
                <a:xfrm>
                  <a:off x="5325364" y="6125604"/>
                  <a:ext cx="751661" cy="69261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defTabSz="685800">
                    <a:defRPr sz="1800">
                      <a:solidFill>
                        <a:srgbClr val="FFFFFF"/>
                      </a:solidFill>
                    </a:defRPr>
                  </a:pPr>
                  <a:endParaRPr>
                    <a:solidFill>
                      <a:srgbClr val="FFFFFF"/>
                    </a:solidFill>
                    <a:latin typeface="Arial"/>
                  </a:endParaRPr>
                </a:p>
              </p:txBody>
            </p:sp>
            <p:pic>
              <p:nvPicPr>
                <p:cNvPr id="321" name="Picture 320">
                  <a:extLst>
                    <a:ext uri="{FF2B5EF4-FFF2-40B4-BE49-F238E27FC236}">
                      <a16:creationId xmlns:a16="http://schemas.microsoft.com/office/drawing/2014/main" id="{3A8A4ADF-3874-7C44-BA9A-F936D874F19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64838" y="6243315"/>
                  <a:ext cx="457200" cy="457200"/>
                </a:xfrm>
                <a:prstGeom prst="rect">
                  <a:avLst/>
                </a:prstGeom>
              </p:spPr>
            </p:pic>
          </p:grpSp>
          <p:cxnSp>
            <p:nvCxnSpPr>
              <p:cNvPr id="319" name="Straight Arrow Connector 318">
                <a:extLst>
                  <a:ext uri="{FF2B5EF4-FFF2-40B4-BE49-F238E27FC236}">
                    <a16:creationId xmlns:a16="http://schemas.microsoft.com/office/drawing/2014/main" id="{6D2810C6-4131-B140-8A91-C9E5C893289F}"/>
                  </a:ext>
                </a:extLst>
              </p:cNvPr>
              <p:cNvCxnSpPr>
                <a:cxnSpLocks/>
              </p:cNvCxnSpPr>
              <p:nvPr/>
            </p:nvCxnSpPr>
            <p:spPr>
              <a:xfrm flipV="1">
                <a:off x="4872869" y="6452574"/>
                <a:ext cx="0" cy="302577"/>
              </a:xfrm>
              <a:prstGeom prst="straightConnector1">
                <a:avLst/>
              </a:prstGeom>
              <a:noFill/>
              <a:ln w="41275" cap="flat">
                <a:solidFill>
                  <a:srgbClr val="8DC53F"/>
                </a:solidFill>
                <a:prstDash val="solid"/>
                <a:miter lim="400000"/>
                <a:headEnd type="none"/>
                <a:tailEnd type="arrow" w="med" len="sm"/>
              </a:ln>
              <a:effectLst/>
            </p:spPr>
            <p:style>
              <a:lnRef idx="0">
                <a:scrgbClr r="0" g="0" b="0"/>
              </a:lnRef>
              <a:fillRef idx="0">
                <a:scrgbClr r="0" g="0" b="0"/>
              </a:fillRef>
              <a:effectRef idx="0">
                <a:scrgbClr r="0" g="0" b="0"/>
              </a:effectRef>
              <a:fontRef idx="none"/>
            </p:style>
          </p:cxnSp>
        </p:grpSp>
        <p:sp>
          <p:nvSpPr>
            <p:cNvPr id="322" name="Rounded Rectangle 321">
              <a:extLst>
                <a:ext uri="{FF2B5EF4-FFF2-40B4-BE49-F238E27FC236}">
                  <a16:creationId xmlns:a16="http://schemas.microsoft.com/office/drawing/2014/main" id="{CC87E4DB-58D4-4148-A485-9C2E6E8884CA}"/>
                </a:ext>
              </a:extLst>
            </p:cNvPr>
            <p:cNvSpPr/>
            <p:nvPr/>
          </p:nvSpPr>
          <p:spPr>
            <a:xfrm>
              <a:off x="4757288" y="3170632"/>
              <a:ext cx="1117409" cy="740819"/>
            </a:xfrm>
            <a:prstGeom prst="roundRect">
              <a:avLst>
                <a:gd name="adj" fmla="val 9818"/>
              </a:avLst>
            </a:prstGeom>
            <a:noFill/>
            <a:ln w="6350">
              <a:solidFill>
                <a:srgbClr val="FF0000"/>
              </a:solidFill>
              <a:prstDash val="solid"/>
            </a:ln>
            <a:effectLst/>
          </p:spPr>
          <p:style>
            <a:lnRef idx="1">
              <a:schemeClr val="accent1"/>
            </a:lnRef>
            <a:fillRef idx="3">
              <a:schemeClr val="accent1"/>
            </a:fillRef>
            <a:effectRef idx="2">
              <a:schemeClr val="accent1"/>
            </a:effectRef>
            <a:fontRef idx="minor">
              <a:schemeClr val="lt1"/>
            </a:fontRef>
          </p:style>
          <p:txBody>
            <a:bodyPr bIns="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r">
                <a:defRPr/>
              </a:pPr>
              <a:r>
                <a:rPr lang="en-US" sz="700" dirty="0">
                  <a:solidFill>
                    <a:srgbClr val="000E5E"/>
                  </a:solidFill>
                  <a:latin typeface="Arial"/>
                  <a:cs typeface="Arial"/>
                </a:rPr>
                <a:t>Subnet 4</a:t>
              </a:r>
            </a:p>
            <a:p>
              <a:pPr algn="r">
                <a:defRPr/>
              </a:pPr>
              <a:r>
                <a:rPr lang="en-US" sz="700" dirty="0">
                  <a:solidFill>
                    <a:srgbClr val="000E5E"/>
                  </a:solidFill>
                  <a:latin typeface="Arial"/>
                  <a:cs typeface="Arial"/>
                </a:rPr>
                <a:t>10.0.4.0/24</a:t>
              </a:r>
            </a:p>
          </p:txBody>
        </p:sp>
        <p:grpSp>
          <p:nvGrpSpPr>
            <p:cNvPr id="328" name="Group 327">
              <a:extLst>
                <a:ext uri="{FF2B5EF4-FFF2-40B4-BE49-F238E27FC236}">
                  <a16:creationId xmlns:a16="http://schemas.microsoft.com/office/drawing/2014/main" id="{58136E97-A868-AD4B-BA47-0D1E3D3C93E5}"/>
                </a:ext>
              </a:extLst>
            </p:cNvPr>
            <p:cNvGrpSpPr/>
            <p:nvPr/>
          </p:nvGrpSpPr>
          <p:grpSpPr>
            <a:xfrm>
              <a:off x="5363592" y="3230202"/>
              <a:ext cx="417095" cy="386576"/>
              <a:chOff x="4497040" y="6251014"/>
              <a:chExt cx="751661" cy="692611"/>
            </a:xfrm>
          </p:grpSpPr>
          <p:grpSp>
            <p:nvGrpSpPr>
              <p:cNvPr id="329" name="Group 328">
                <a:extLst>
                  <a:ext uri="{FF2B5EF4-FFF2-40B4-BE49-F238E27FC236}">
                    <a16:creationId xmlns:a16="http://schemas.microsoft.com/office/drawing/2014/main" id="{87956ADB-A644-7747-BA9C-E4ECF9051D11}"/>
                  </a:ext>
                </a:extLst>
              </p:cNvPr>
              <p:cNvGrpSpPr/>
              <p:nvPr/>
            </p:nvGrpSpPr>
            <p:grpSpPr>
              <a:xfrm>
                <a:off x="4497040" y="6251014"/>
                <a:ext cx="751661" cy="692611"/>
                <a:chOff x="5325364" y="6125604"/>
                <a:chExt cx="751661" cy="692611"/>
              </a:xfrm>
            </p:grpSpPr>
            <p:sp>
              <p:nvSpPr>
                <p:cNvPr id="331" name="Shape 252">
                  <a:extLst>
                    <a:ext uri="{FF2B5EF4-FFF2-40B4-BE49-F238E27FC236}">
                      <a16:creationId xmlns:a16="http://schemas.microsoft.com/office/drawing/2014/main" id="{841A4200-3682-3941-8131-1A8E46726BBD}"/>
                    </a:ext>
                  </a:extLst>
                </p:cNvPr>
                <p:cNvSpPr/>
                <p:nvPr/>
              </p:nvSpPr>
              <p:spPr>
                <a:xfrm>
                  <a:off x="5325364" y="6125604"/>
                  <a:ext cx="751661" cy="69261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defTabSz="685800">
                    <a:defRPr sz="1800">
                      <a:solidFill>
                        <a:srgbClr val="FFFFFF"/>
                      </a:solidFill>
                    </a:defRPr>
                  </a:pPr>
                  <a:endParaRPr>
                    <a:solidFill>
                      <a:srgbClr val="FFFFFF"/>
                    </a:solidFill>
                    <a:latin typeface="Arial"/>
                  </a:endParaRPr>
                </a:p>
              </p:txBody>
            </p:sp>
            <p:pic>
              <p:nvPicPr>
                <p:cNvPr id="332" name="Picture 331">
                  <a:extLst>
                    <a:ext uri="{FF2B5EF4-FFF2-40B4-BE49-F238E27FC236}">
                      <a16:creationId xmlns:a16="http://schemas.microsoft.com/office/drawing/2014/main" id="{D8CCAB12-6933-4845-A33F-01837A6FF26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64838" y="6243315"/>
                  <a:ext cx="457200" cy="457200"/>
                </a:xfrm>
                <a:prstGeom prst="rect">
                  <a:avLst/>
                </a:prstGeom>
              </p:spPr>
            </p:pic>
          </p:grpSp>
          <p:cxnSp>
            <p:nvCxnSpPr>
              <p:cNvPr id="330" name="Straight Arrow Connector 329">
                <a:extLst>
                  <a:ext uri="{FF2B5EF4-FFF2-40B4-BE49-F238E27FC236}">
                    <a16:creationId xmlns:a16="http://schemas.microsoft.com/office/drawing/2014/main" id="{E9BFA475-F3FB-F944-8126-7CDFBD5BCA21}"/>
                  </a:ext>
                </a:extLst>
              </p:cNvPr>
              <p:cNvCxnSpPr>
                <a:cxnSpLocks/>
              </p:cNvCxnSpPr>
              <p:nvPr/>
            </p:nvCxnSpPr>
            <p:spPr>
              <a:xfrm flipV="1">
                <a:off x="4872869" y="6452574"/>
                <a:ext cx="0" cy="302577"/>
              </a:xfrm>
              <a:prstGeom prst="straightConnector1">
                <a:avLst/>
              </a:prstGeom>
              <a:noFill/>
              <a:ln w="41275" cap="flat">
                <a:solidFill>
                  <a:srgbClr val="8DC53F"/>
                </a:solidFill>
                <a:prstDash val="solid"/>
                <a:miter lim="400000"/>
                <a:headEnd type="none"/>
                <a:tailEnd type="arrow" w="med" len="sm"/>
              </a:ln>
              <a:effectLst/>
            </p:spPr>
            <p:style>
              <a:lnRef idx="0">
                <a:scrgbClr r="0" g="0" b="0"/>
              </a:lnRef>
              <a:fillRef idx="0">
                <a:scrgbClr r="0" g="0" b="0"/>
              </a:fillRef>
              <a:effectRef idx="0">
                <a:scrgbClr r="0" g="0" b="0"/>
              </a:effectRef>
              <a:fontRef idx="none"/>
            </p:style>
          </p:cxnSp>
        </p:grpSp>
        <p:grpSp>
          <p:nvGrpSpPr>
            <p:cNvPr id="420" name="Group 419">
              <a:extLst>
                <a:ext uri="{FF2B5EF4-FFF2-40B4-BE49-F238E27FC236}">
                  <a16:creationId xmlns:a16="http://schemas.microsoft.com/office/drawing/2014/main" id="{610BC380-5587-4346-92EF-4C7BBFE03EFE}"/>
                </a:ext>
              </a:extLst>
            </p:cNvPr>
            <p:cNvGrpSpPr/>
            <p:nvPr/>
          </p:nvGrpSpPr>
          <p:grpSpPr>
            <a:xfrm>
              <a:off x="4864066" y="3286326"/>
              <a:ext cx="350420" cy="322892"/>
              <a:chOff x="9079753" y="2125749"/>
              <a:chExt cx="751660" cy="692612"/>
            </a:xfrm>
          </p:grpSpPr>
          <p:sp>
            <p:nvSpPr>
              <p:cNvPr id="421" name="Shape 252">
                <a:extLst>
                  <a:ext uri="{FF2B5EF4-FFF2-40B4-BE49-F238E27FC236}">
                    <a16:creationId xmlns:a16="http://schemas.microsoft.com/office/drawing/2014/main" id="{8C4501D4-3614-DB4C-A267-D3FE6537312D}"/>
                  </a:ext>
                </a:extLst>
              </p:cNvPr>
              <p:cNvSpPr/>
              <p:nvPr/>
            </p:nvSpPr>
            <p:spPr>
              <a:xfrm>
                <a:off x="9079753" y="2125749"/>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defTabSz="685800">
                  <a:defRPr sz="1800">
                    <a:solidFill>
                      <a:srgbClr val="FFFFFF"/>
                    </a:solidFill>
                  </a:defRPr>
                </a:pPr>
                <a:endParaRPr>
                  <a:solidFill>
                    <a:srgbClr val="FFFFFF"/>
                  </a:solidFill>
                  <a:latin typeface="Arial"/>
                </a:endParaRPr>
              </a:p>
            </p:txBody>
          </p:sp>
          <p:pic>
            <p:nvPicPr>
              <p:cNvPr id="422" name="Picture 421">
                <a:extLst>
                  <a:ext uri="{FF2B5EF4-FFF2-40B4-BE49-F238E27FC236}">
                    <a16:creationId xmlns:a16="http://schemas.microsoft.com/office/drawing/2014/main" id="{FD7AFD78-73D4-ED44-A343-BDB8A2FA0375}"/>
                  </a:ext>
                </a:extLst>
              </p:cNvPr>
              <p:cNvPicPr>
                <a:picLocks noChangeAspect="1"/>
              </p:cNvPicPr>
              <p:nvPr/>
            </p:nvPicPr>
            <p:blipFill>
              <a:blip r:embed="rId7">
                <a:biLevel thresh="25000"/>
                <a:extLst>
                  <a:ext uri="{28A0092B-C50C-407E-A947-70E740481C1C}">
                    <a14:useLocalDpi xmlns:a14="http://schemas.microsoft.com/office/drawing/2010/main" val="0"/>
                  </a:ext>
                </a:extLst>
              </a:blip>
              <a:stretch>
                <a:fillRect/>
              </a:stretch>
            </p:blipFill>
            <p:spPr>
              <a:xfrm>
                <a:off x="9184520" y="2163926"/>
                <a:ext cx="555409" cy="555409"/>
              </a:xfrm>
              <a:prstGeom prst="rect">
                <a:avLst/>
              </a:prstGeom>
            </p:spPr>
          </p:pic>
        </p:grpSp>
      </p:grpSp>
      <p:grpSp>
        <p:nvGrpSpPr>
          <p:cNvPr id="3" name="Group 2">
            <a:extLst>
              <a:ext uri="{FF2B5EF4-FFF2-40B4-BE49-F238E27FC236}">
                <a16:creationId xmlns:a16="http://schemas.microsoft.com/office/drawing/2014/main" id="{59F1E534-2221-0049-BCD7-AF11D210E0CE}"/>
              </a:ext>
            </a:extLst>
          </p:cNvPr>
          <p:cNvGrpSpPr/>
          <p:nvPr/>
        </p:nvGrpSpPr>
        <p:grpSpPr>
          <a:xfrm>
            <a:off x="1738214" y="2612578"/>
            <a:ext cx="1388676" cy="2312534"/>
            <a:chOff x="2848454" y="1807183"/>
            <a:chExt cx="1388676" cy="2312534"/>
          </a:xfrm>
        </p:grpSpPr>
        <p:grpSp>
          <p:nvGrpSpPr>
            <p:cNvPr id="7" name="Group 6"/>
            <p:cNvGrpSpPr/>
            <p:nvPr/>
          </p:nvGrpSpPr>
          <p:grpSpPr>
            <a:xfrm>
              <a:off x="2848454" y="1807183"/>
              <a:ext cx="1388676" cy="2312534"/>
              <a:chOff x="4184649" y="4931242"/>
              <a:chExt cx="1689100" cy="1641603"/>
            </a:xfrm>
          </p:grpSpPr>
          <p:sp>
            <p:nvSpPr>
              <p:cNvPr id="44" name="Rounded Rectangle 43"/>
              <p:cNvSpPr/>
              <p:nvPr/>
            </p:nvSpPr>
            <p:spPr>
              <a:xfrm>
                <a:off x="4184649" y="4931962"/>
                <a:ext cx="1689100" cy="1640883"/>
              </a:xfrm>
              <a:prstGeom prst="roundRect">
                <a:avLst>
                  <a:gd name="adj" fmla="val 9818"/>
                </a:avLst>
              </a:prstGeom>
              <a:noFill/>
              <a:ln w="38100">
                <a:solidFill>
                  <a:srgbClr val="4378BB"/>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defRPr/>
                </a:pPr>
                <a:endParaRPr lang="en-US" sz="1191" dirty="0">
                  <a:solidFill>
                    <a:srgbClr val="000E5E"/>
                  </a:solidFill>
                  <a:latin typeface="Helvetica Neue"/>
                  <a:cs typeface="Helvetica Neue"/>
                </a:endParaRPr>
              </a:p>
            </p:txBody>
          </p:sp>
          <p:sp>
            <p:nvSpPr>
              <p:cNvPr id="45" name="Shape 535"/>
              <p:cNvSpPr/>
              <p:nvPr/>
            </p:nvSpPr>
            <p:spPr>
              <a:xfrm>
                <a:off x="4240745" y="4931242"/>
                <a:ext cx="565293" cy="134951"/>
              </a:xfrm>
              <a:prstGeom prst="rect">
                <a:avLst/>
              </a:prstGeom>
              <a:ln w="3175">
                <a:miter lim="400000"/>
              </a:ln>
              <a:extLst>
                <a:ext uri="{C572A759-6A51-4108-AA02-DFA0A04FC94B}">
                  <ma14:wrappingTextBoxFlag xmlns="" xmlns:ma14="http://schemas.microsoft.com/office/mac/drawingml/2011/main" val="1"/>
                </a:ext>
              </a:extLst>
            </p:spPr>
            <p:txBody>
              <a:bodyPr wrap="square" lIns="33618" tIns="33618" rIns="33618" bIns="33618">
                <a:spAutoFit/>
              </a:bodyPr>
              <a:lstStyle>
                <a:lvl1pPr algn="l" defTabSz="457200">
                  <a:defRPr sz="1000">
                    <a:latin typeface="Helvetica Neue"/>
                    <a:ea typeface="Helvetica Neue"/>
                    <a:cs typeface="Helvetica Neue"/>
                    <a:sym typeface="Helvetica Neue"/>
                  </a:defRPr>
                </a:lvl1pPr>
              </a:lstStyle>
              <a:p>
                <a:pPr>
                  <a:defRPr sz="1800"/>
                </a:pPr>
                <a:r>
                  <a:rPr lang="en-US" sz="794" dirty="0">
                    <a:solidFill>
                      <a:srgbClr val="000E5E"/>
                    </a:solidFill>
                  </a:rPr>
                  <a:t>Zone 1 </a:t>
                </a:r>
                <a:endParaRPr sz="794" dirty="0">
                  <a:solidFill>
                    <a:srgbClr val="000E5E"/>
                  </a:solidFill>
                </a:endParaRPr>
              </a:p>
            </p:txBody>
          </p:sp>
        </p:grpSp>
        <p:sp>
          <p:nvSpPr>
            <p:cNvPr id="294" name="Rounded Rectangle 293">
              <a:extLst>
                <a:ext uri="{FF2B5EF4-FFF2-40B4-BE49-F238E27FC236}">
                  <a16:creationId xmlns:a16="http://schemas.microsoft.com/office/drawing/2014/main" id="{A4691A20-D165-F646-A53F-811B3867ADF5}"/>
                </a:ext>
              </a:extLst>
            </p:cNvPr>
            <p:cNvSpPr/>
            <p:nvPr/>
          </p:nvSpPr>
          <p:spPr>
            <a:xfrm>
              <a:off x="2984087" y="2162897"/>
              <a:ext cx="1117409" cy="740819"/>
            </a:xfrm>
            <a:prstGeom prst="roundRect">
              <a:avLst>
                <a:gd name="adj" fmla="val 9818"/>
              </a:avLst>
            </a:prstGeom>
            <a:noFill/>
            <a:ln w="6350">
              <a:solidFill>
                <a:srgbClr val="FF0000"/>
              </a:solidFill>
              <a:prstDash val="solid"/>
            </a:ln>
            <a:effectLst/>
          </p:spPr>
          <p:style>
            <a:lnRef idx="1">
              <a:schemeClr val="accent1"/>
            </a:lnRef>
            <a:fillRef idx="3">
              <a:schemeClr val="accent1"/>
            </a:fillRef>
            <a:effectRef idx="2">
              <a:schemeClr val="accent1"/>
            </a:effectRef>
            <a:fontRef idx="minor">
              <a:schemeClr val="lt1"/>
            </a:fontRef>
          </p:style>
          <p:txBody>
            <a:bodyPr bIns="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r">
                <a:defRPr/>
              </a:pPr>
              <a:r>
                <a:rPr lang="en-US" sz="700" dirty="0">
                  <a:solidFill>
                    <a:srgbClr val="000E5E"/>
                  </a:solidFill>
                  <a:latin typeface="Arial"/>
                  <a:cs typeface="Arial"/>
                </a:rPr>
                <a:t>Subnet 1</a:t>
              </a:r>
            </a:p>
            <a:p>
              <a:pPr algn="r">
                <a:defRPr/>
              </a:pPr>
              <a:r>
                <a:rPr lang="en-US" sz="700" dirty="0">
                  <a:solidFill>
                    <a:srgbClr val="000E5E"/>
                  </a:solidFill>
                  <a:latin typeface="Arial"/>
                  <a:cs typeface="Arial"/>
                </a:rPr>
                <a:t>10.0.1.0/24</a:t>
              </a:r>
            </a:p>
          </p:txBody>
        </p:sp>
        <p:sp>
          <p:nvSpPr>
            <p:cNvPr id="295" name="Rounded Rectangle 294">
              <a:extLst>
                <a:ext uri="{FF2B5EF4-FFF2-40B4-BE49-F238E27FC236}">
                  <a16:creationId xmlns:a16="http://schemas.microsoft.com/office/drawing/2014/main" id="{71FA7F47-5EF5-D743-8F63-D42B0F4DD380}"/>
                </a:ext>
              </a:extLst>
            </p:cNvPr>
            <p:cNvSpPr/>
            <p:nvPr/>
          </p:nvSpPr>
          <p:spPr>
            <a:xfrm>
              <a:off x="2990205" y="3170975"/>
              <a:ext cx="1117409" cy="740819"/>
            </a:xfrm>
            <a:prstGeom prst="roundRect">
              <a:avLst>
                <a:gd name="adj" fmla="val 9818"/>
              </a:avLst>
            </a:prstGeom>
            <a:noFill/>
            <a:ln w="6350">
              <a:solidFill>
                <a:srgbClr val="FF0000"/>
              </a:solidFill>
              <a:prstDash val="solid"/>
            </a:ln>
            <a:effectLst/>
          </p:spPr>
          <p:style>
            <a:lnRef idx="1">
              <a:schemeClr val="accent1"/>
            </a:lnRef>
            <a:fillRef idx="3">
              <a:schemeClr val="accent1"/>
            </a:fillRef>
            <a:effectRef idx="2">
              <a:schemeClr val="accent1"/>
            </a:effectRef>
            <a:fontRef idx="minor">
              <a:schemeClr val="lt1"/>
            </a:fontRef>
          </p:style>
          <p:txBody>
            <a:bodyPr bIns="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r">
                <a:defRPr/>
              </a:pPr>
              <a:r>
                <a:rPr lang="en-US" sz="700" dirty="0">
                  <a:solidFill>
                    <a:srgbClr val="000E5E"/>
                  </a:solidFill>
                  <a:latin typeface="Arial"/>
                  <a:cs typeface="Arial"/>
                </a:rPr>
                <a:t>Subnet 2</a:t>
              </a:r>
            </a:p>
            <a:p>
              <a:pPr algn="r">
                <a:defRPr/>
              </a:pPr>
              <a:r>
                <a:rPr lang="en-US" sz="700" dirty="0">
                  <a:solidFill>
                    <a:srgbClr val="000E5E"/>
                  </a:solidFill>
                  <a:latin typeface="Arial"/>
                  <a:cs typeface="Arial"/>
                </a:rPr>
                <a:t>10.0.2.0/24</a:t>
              </a:r>
            </a:p>
          </p:txBody>
        </p:sp>
        <p:grpSp>
          <p:nvGrpSpPr>
            <p:cNvPr id="296" name="Group 295">
              <a:extLst>
                <a:ext uri="{FF2B5EF4-FFF2-40B4-BE49-F238E27FC236}">
                  <a16:creationId xmlns:a16="http://schemas.microsoft.com/office/drawing/2014/main" id="{483EAEA6-901B-1746-9E0C-0E244BFE4581}"/>
                </a:ext>
              </a:extLst>
            </p:cNvPr>
            <p:cNvGrpSpPr/>
            <p:nvPr/>
          </p:nvGrpSpPr>
          <p:grpSpPr>
            <a:xfrm>
              <a:off x="3106517" y="2222049"/>
              <a:ext cx="417095" cy="386576"/>
              <a:chOff x="4497040" y="6251014"/>
              <a:chExt cx="751661" cy="692611"/>
            </a:xfrm>
          </p:grpSpPr>
          <p:grpSp>
            <p:nvGrpSpPr>
              <p:cNvPr id="297" name="Group 296">
                <a:extLst>
                  <a:ext uri="{FF2B5EF4-FFF2-40B4-BE49-F238E27FC236}">
                    <a16:creationId xmlns:a16="http://schemas.microsoft.com/office/drawing/2014/main" id="{7684F44B-897E-CE4B-9996-16A55E984E49}"/>
                  </a:ext>
                </a:extLst>
              </p:cNvPr>
              <p:cNvGrpSpPr/>
              <p:nvPr/>
            </p:nvGrpSpPr>
            <p:grpSpPr>
              <a:xfrm>
                <a:off x="4497040" y="6251014"/>
                <a:ext cx="751661" cy="692611"/>
                <a:chOff x="5325364" y="6125604"/>
                <a:chExt cx="751661" cy="692611"/>
              </a:xfrm>
            </p:grpSpPr>
            <p:sp>
              <p:nvSpPr>
                <p:cNvPr id="299" name="Shape 252">
                  <a:extLst>
                    <a:ext uri="{FF2B5EF4-FFF2-40B4-BE49-F238E27FC236}">
                      <a16:creationId xmlns:a16="http://schemas.microsoft.com/office/drawing/2014/main" id="{4E282396-1A7A-C44D-A94C-F8FE3A374433}"/>
                    </a:ext>
                  </a:extLst>
                </p:cNvPr>
                <p:cNvSpPr/>
                <p:nvPr/>
              </p:nvSpPr>
              <p:spPr>
                <a:xfrm>
                  <a:off x="5325364" y="6125604"/>
                  <a:ext cx="751661" cy="69261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defTabSz="685800">
                    <a:defRPr sz="1800">
                      <a:solidFill>
                        <a:srgbClr val="FFFFFF"/>
                      </a:solidFill>
                    </a:defRPr>
                  </a:pPr>
                  <a:endParaRPr>
                    <a:solidFill>
                      <a:srgbClr val="FFFFFF"/>
                    </a:solidFill>
                    <a:latin typeface="Arial"/>
                  </a:endParaRPr>
                </a:p>
              </p:txBody>
            </p:sp>
            <p:pic>
              <p:nvPicPr>
                <p:cNvPr id="300" name="Picture 299">
                  <a:extLst>
                    <a:ext uri="{FF2B5EF4-FFF2-40B4-BE49-F238E27FC236}">
                      <a16:creationId xmlns:a16="http://schemas.microsoft.com/office/drawing/2014/main" id="{44E56C71-0C03-214D-AE74-DC42AAEAFD7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64838" y="6243315"/>
                  <a:ext cx="457200" cy="457200"/>
                </a:xfrm>
                <a:prstGeom prst="rect">
                  <a:avLst/>
                </a:prstGeom>
              </p:spPr>
            </p:pic>
          </p:grpSp>
          <p:cxnSp>
            <p:nvCxnSpPr>
              <p:cNvPr id="298" name="Straight Arrow Connector 297">
                <a:extLst>
                  <a:ext uri="{FF2B5EF4-FFF2-40B4-BE49-F238E27FC236}">
                    <a16:creationId xmlns:a16="http://schemas.microsoft.com/office/drawing/2014/main" id="{B89F0FE2-1563-054B-917E-562C1CC01F0F}"/>
                  </a:ext>
                </a:extLst>
              </p:cNvPr>
              <p:cNvCxnSpPr>
                <a:cxnSpLocks/>
              </p:cNvCxnSpPr>
              <p:nvPr/>
            </p:nvCxnSpPr>
            <p:spPr>
              <a:xfrm flipV="1">
                <a:off x="4872869" y="6452574"/>
                <a:ext cx="0" cy="302577"/>
              </a:xfrm>
              <a:prstGeom prst="straightConnector1">
                <a:avLst/>
              </a:prstGeom>
              <a:noFill/>
              <a:ln w="41275" cap="flat">
                <a:solidFill>
                  <a:srgbClr val="8DC53F"/>
                </a:solidFill>
                <a:prstDash val="solid"/>
                <a:miter lim="400000"/>
                <a:headEnd type="none"/>
                <a:tailEnd type="arrow" w="med" len="sm"/>
              </a:ln>
              <a:effectLst/>
            </p:spPr>
            <p:style>
              <a:lnRef idx="0">
                <a:scrgbClr r="0" g="0" b="0"/>
              </a:lnRef>
              <a:fillRef idx="0">
                <a:scrgbClr r="0" g="0" b="0"/>
              </a:fillRef>
              <a:effectRef idx="0">
                <a:scrgbClr r="0" g="0" b="0"/>
              </a:effectRef>
              <a:fontRef idx="none"/>
            </p:style>
          </p:cxnSp>
        </p:grpSp>
        <p:grpSp>
          <p:nvGrpSpPr>
            <p:cNvPr id="301" name="Group 300">
              <a:extLst>
                <a:ext uri="{FF2B5EF4-FFF2-40B4-BE49-F238E27FC236}">
                  <a16:creationId xmlns:a16="http://schemas.microsoft.com/office/drawing/2014/main" id="{FFCA7E94-6639-BE41-A95F-8FD4A8CD7B76}"/>
                </a:ext>
              </a:extLst>
            </p:cNvPr>
            <p:cNvGrpSpPr/>
            <p:nvPr/>
          </p:nvGrpSpPr>
          <p:grpSpPr>
            <a:xfrm>
              <a:off x="3593228" y="2210691"/>
              <a:ext cx="417095" cy="386576"/>
              <a:chOff x="4497040" y="6251014"/>
              <a:chExt cx="751661" cy="692611"/>
            </a:xfrm>
          </p:grpSpPr>
          <p:grpSp>
            <p:nvGrpSpPr>
              <p:cNvPr id="302" name="Group 301">
                <a:extLst>
                  <a:ext uri="{FF2B5EF4-FFF2-40B4-BE49-F238E27FC236}">
                    <a16:creationId xmlns:a16="http://schemas.microsoft.com/office/drawing/2014/main" id="{A725F35E-9169-7C4D-84D4-8C9ECB1C74F1}"/>
                  </a:ext>
                </a:extLst>
              </p:cNvPr>
              <p:cNvGrpSpPr/>
              <p:nvPr/>
            </p:nvGrpSpPr>
            <p:grpSpPr>
              <a:xfrm>
                <a:off x="4497040" y="6251014"/>
                <a:ext cx="751661" cy="692611"/>
                <a:chOff x="5325364" y="6125604"/>
                <a:chExt cx="751661" cy="692611"/>
              </a:xfrm>
            </p:grpSpPr>
            <p:sp>
              <p:nvSpPr>
                <p:cNvPr id="304" name="Shape 252">
                  <a:extLst>
                    <a:ext uri="{FF2B5EF4-FFF2-40B4-BE49-F238E27FC236}">
                      <a16:creationId xmlns:a16="http://schemas.microsoft.com/office/drawing/2014/main" id="{D96E1B64-7523-E346-83A0-F277786E0916}"/>
                    </a:ext>
                  </a:extLst>
                </p:cNvPr>
                <p:cNvSpPr/>
                <p:nvPr/>
              </p:nvSpPr>
              <p:spPr>
                <a:xfrm>
                  <a:off x="5325364" y="6125604"/>
                  <a:ext cx="751661" cy="69261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defTabSz="685800">
                    <a:defRPr sz="1800">
                      <a:solidFill>
                        <a:srgbClr val="FFFFFF"/>
                      </a:solidFill>
                    </a:defRPr>
                  </a:pPr>
                  <a:endParaRPr>
                    <a:solidFill>
                      <a:srgbClr val="FFFFFF"/>
                    </a:solidFill>
                    <a:latin typeface="Arial"/>
                  </a:endParaRPr>
                </a:p>
              </p:txBody>
            </p:sp>
            <p:pic>
              <p:nvPicPr>
                <p:cNvPr id="305" name="Picture 304">
                  <a:extLst>
                    <a:ext uri="{FF2B5EF4-FFF2-40B4-BE49-F238E27FC236}">
                      <a16:creationId xmlns:a16="http://schemas.microsoft.com/office/drawing/2014/main" id="{9024F2DB-7C2C-FF49-B3C3-8DFC9DCF5E0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64838" y="6243315"/>
                  <a:ext cx="457200" cy="457200"/>
                </a:xfrm>
                <a:prstGeom prst="rect">
                  <a:avLst/>
                </a:prstGeom>
              </p:spPr>
            </p:pic>
          </p:grpSp>
          <p:cxnSp>
            <p:nvCxnSpPr>
              <p:cNvPr id="303" name="Straight Arrow Connector 302">
                <a:extLst>
                  <a:ext uri="{FF2B5EF4-FFF2-40B4-BE49-F238E27FC236}">
                    <a16:creationId xmlns:a16="http://schemas.microsoft.com/office/drawing/2014/main" id="{93B99D0A-56A4-E647-A0F7-A43760AEFC22}"/>
                  </a:ext>
                </a:extLst>
              </p:cNvPr>
              <p:cNvCxnSpPr>
                <a:cxnSpLocks/>
              </p:cNvCxnSpPr>
              <p:nvPr/>
            </p:nvCxnSpPr>
            <p:spPr>
              <a:xfrm flipV="1">
                <a:off x="4872869" y="6452574"/>
                <a:ext cx="0" cy="302577"/>
              </a:xfrm>
              <a:prstGeom prst="straightConnector1">
                <a:avLst/>
              </a:prstGeom>
              <a:noFill/>
              <a:ln w="41275" cap="flat">
                <a:solidFill>
                  <a:srgbClr val="8DC53F"/>
                </a:solidFill>
                <a:prstDash val="solid"/>
                <a:miter lim="400000"/>
                <a:headEnd type="none"/>
                <a:tailEnd type="arrow" w="med" len="sm"/>
              </a:ln>
              <a:effectLst/>
            </p:spPr>
            <p:style>
              <a:lnRef idx="0">
                <a:scrgbClr r="0" g="0" b="0"/>
              </a:lnRef>
              <a:fillRef idx="0">
                <a:scrgbClr r="0" g="0" b="0"/>
              </a:fillRef>
              <a:effectRef idx="0">
                <a:scrgbClr r="0" g="0" b="0"/>
              </a:effectRef>
              <a:fontRef idx="none"/>
            </p:style>
          </p:cxnSp>
        </p:grpSp>
        <p:grpSp>
          <p:nvGrpSpPr>
            <p:cNvPr id="333" name="Group 332">
              <a:extLst>
                <a:ext uri="{FF2B5EF4-FFF2-40B4-BE49-F238E27FC236}">
                  <a16:creationId xmlns:a16="http://schemas.microsoft.com/office/drawing/2014/main" id="{3B85E9F8-A703-2243-9688-8711A443F7CA}"/>
                </a:ext>
              </a:extLst>
            </p:cNvPr>
            <p:cNvGrpSpPr/>
            <p:nvPr/>
          </p:nvGrpSpPr>
          <p:grpSpPr>
            <a:xfrm>
              <a:off x="3581315" y="3218769"/>
              <a:ext cx="417095" cy="386576"/>
              <a:chOff x="4497040" y="6251014"/>
              <a:chExt cx="751661" cy="692611"/>
            </a:xfrm>
          </p:grpSpPr>
          <p:grpSp>
            <p:nvGrpSpPr>
              <p:cNvPr id="334" name="Group 333">
                <a:extLst>
                  <a:ext uri="{FF2B5EF4-FFF2-40B4-BE49-F238E27FC236}">
                    <a16:creationId xmlns:a16="http://schemas.microsoft.com/office/drawing/2014/main" id="{94E47624-87D4-9B42-9DC3-BE91AD5FDA8E}"/>
                  </a:ext>
                </a:extLst>
              </p:cNvPr>
              <p:cNvGrpSpPr/>
              <p:nvPr/>
            </p:nvGrpSpPr>
            <p:grpSpPr>
              <a:xfrm>
                <a:off x="4497040" y="6251014"/>
                <a:ext cx="751661" cy="692611"/>
                <a:chOff x="5325364" y="6125604"/>
                <a:chExt cx="751661" cy="692611"/>
              </a:xfrm>
            </p:grpSpPr>
            <p:sp>
              <p:nvSpPr>
                <p:cNvPr id="336" name="Shape 252">
                  <a:extLst>
                    <a:ext uri="{FF2B5EF4-FFF2-40B4-BE49-F238E27FC236}">
                      <a16:creationId xmlns:a16="http://schemas.microsoft.com/office/drawing/2014/main" id="{85A8398C-C11A-B249-B482-A59BC90DCF76}"/>
                    </a:ext>
                  </a:extLst>
                </p:cNvPr>
                <p:cNvSpPr/>
                <p:nvPr/>
              </p:nvSpPr>
              <p:spPr>
                <a:xfrm>
                  <a:off x="5325364" y="6125604"/>
                  <a:ext cx="751661" cy="69261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defTabSz="685800">
                    <a:defRPr sz="1800">
                      <a:solidFill>
                        <a:srgbClr val="FFFFFF"/>
                      </a:solidFill>
                    </a:defRPr>
                  </a:pPr>
                  <a:endParaRPr>
                    <a:solidFill>
                      <a:srgbClr val="FFFFFF"/>
                    </a:solidFill>
                    <a:latin typeface="Arial"/>
                  </a:endParaRPr>
                </a:p>
              </p:txBody>
            </p:sp>
            <p:pic>
              <p:nvPicPr>
                <p:cNvPr id="337" name="Picture 336">
                  <a:extLst>
                    <a:ext uri="{FF2B5EF4-FFF2-40B4-BE49-F238E27FC236}">
                      <a16:creationId xmlns:a16="http://schemas.microsoft.com/office/drawing/2014/main" id="{FE2F2E6D-4D57-5D46-871A-9ABAB0FA0C2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64838" y="6243315"/>
                  <a:ext cx="457200" cy="457200"/>
                </a:xfrm>
                <a:prstGeom prst="rect">
                  <a:avLst/>
                </a:prstGeom>
              </p:spPr>
            </p:pic>
          </p:grpSp>
          <p:cxnSp>
            <p:nvCxnSpPr>
              <p:cNvPr id="335" name="Straight Arrow Connector 334">
                <a:extLst>
                  <a:ext uri="{FF2B5EF4-FFF2-40B4-BE49-F238E27FC236}">
                    <a16:creationId xmlns:a16="http://schemas.microsoft.com/office/drawing/2014/main" id="{2667CC38-CF06-0841-96F8-5AF40AB88707}"/>
                  </a:ext>
                </a:extLst>
              </p:cNvPr>
              <p:cNvCxnSpPr>
                <a:cxnSpLocks/>
              </p:cNvCxnSpPr>
              <p:nvPr/>
            </p:nvCxnSpPr>
            <p:spPr>
              <a:xfrm flipV="1">
                <a:off x="4872869" y="6452574"/>
                <a:ext cx="0" cy="302577"/>
              </a:xfrm>
              <a:prstGeom prst="straightConnector1">
                <a:avLst/>
              </a:prstGeom>
              <a:noFill/>
              <a:ln w="41275" cap="flat">
                <a:solidFill>
                  <a:srgbClr val="8DC53F"/>
                </a:solidFill>
                <a:prstDash val="solid"/>
                <a:miter lim="400000"/>
                <a:headEnd type="none"/>
                <a:tailEnd type="arrow" w="med" len="sm"/>
              </a:ln>
              <a:effectLst/>
            </p:spPr>
            <p:style>
              <a:lnRef idx="0">
                <a:scrgbClr r="0" g="0" b="0"/>
              </a:lnRef>
              <a:fillRef idx="0">
                <a:scrgbClr r="0" g="0" b="0"/>
              </a:fillRef>
              <a:effectRef idx="0">
                <a:scrgbClr r="0" g="0" b="0"/>
              </a:effectRef>
              <a:fontRef idx="none"/>
            </p:style>
          </p:cxnSp>
        </p:grpSp>
        <p:grpSp>
          <p:nvGrpSpPr>
            <p:cNvPr id="423" name="Group 422">
              <a:extLst>
                <a:ext uri="{FF2B5EF4-FFF2-40B4-BE49-F238E27FC236}">
                  <a16:creationId xmlns:a16="http://schemas.microsoft.com/office/drawing/2014/main" id="{C42DD53E-EF03-D148-A15C-900AFBBB7607}"/>
                </a:ext>
              </a:extLst>
            </p:cNvPr>
            <p:cNvGrpSpPr/>
            <p:nvPr/>
          </p:nvGrpSpPr>
          <p:grpSpPr>
            <a:xfrm>
              <a:off x="3157156" y="3286326"/>
              <a:ext cx="350420" cy="322892"/>
              <a:chOff x="9079753" y="2125749"/>
              <a:chExt cx="751660" cy="692612"/>
            </a:xfrm>
          </p:grpSpPr>
          <p:sp>
            <p:nvSpPr>
              <p:cNvPr id="424" name="Shape 252">
                <a:extLst>
                  <a:ext uri="{FF2B5EF4-FFF2-40B4-BE49-F238E27FC236}">
                    <a16:creationId xmlns:a16="http://schemas.microsoft.com/office/drawing/2014/main" id="{C0F04AAB-93AC-6241-93F5-B2349FF82B90}"/>
                  </a:ext>
                </a:extLst>
              </p:cNvPr>
              <p:cNvSpPr/>
              <p:nvPr/>
            </p:nvSpPr>
            <p:spPr>
              <a:xfrm>
                <a:off x="9079753" y="2125749"/>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defTabSz="685800">
                  <a:defRPr sz="1800">
                    <a:solidFill>
                      <a:srgbClr val="FFFFFF"/>
                    </a:solidFill>
                  </a:defRPr>
                </a:pPr>
                <a:endParaRPr>
                  <a:solidFill>
                    <a:srgbClr val="FFFFFF"/>
                  </a:solidFill>
                  <a:latin typeface="Arial"/>
                </a:endParaRPr>
              </a:p>
            </p:txBody>
          </p:sp>
          <p:pic>
            <p:nvPicPr>
              <p:cNvPr id="425" name="Picture 424">
                <a:extLst>
                  <a:ext uri="{FF2B5EF4-FFF2-40B4-BE49-F238E27FC236}">
                    <a16:creationId xmlns:a16="http://schemas.microsoft.com/office/drawing/2014/main" id="{D0E2743D-5007-6942-A54B-66C3970F3D0A}"/>
                  </a:ext>
                </a:extLst>
              </p:cNvPr>
              <p:cNvPicPr>
                <a:picLocks noChangeAspect="1"/>
              </p:cNvPicPr>
              <p:nvPr/>
            </p:nvPicPr>
            <p:blipFill>
              <a:blip r:embed="rId7">
                <a:biLevel thresh="25000"/>
                <a:extLst>
                  <a:ext uri="{28A0092B-C50C-407E-A947-70E740481C1C}">
                    <a14:useLocalDpi xmlns:a14="http://schemas.microsoft.com/office/drawing/2010/main" val="0"/>
                  </a:ext>
                </a:extLst>
              </a:blip>
              <a:stretch>
                <a:fillRect/>
              </a:stretch>
            </p:blipFill>
            <p:spPr>
              <a:xfrm>
                <a:off x="9184520" y="2163926"/>
                <a:ext cx="555409" cy="555409"/>
              </a:xfrm>
              <a:prstGeom prst="rect">
                <a:avLst/>
              </a:prstGeom>
            </p:spPr>
          </p:pic>
        </p:grpSp>
      </p:grpSp>
      <p:sp>
        <p:nvSpPr>
          <p:cNvPr id="426" name="Shape 65">
            <a:extLst>
              <a:ext uri="{FF2B5EF4-FFF2-40B4-BE49-F238E27FC236}">
                <a16:creationId xmlns:a16="http://schemas.microsoft.com/office/drawing/2014/main" id="{35E9A103-9C88-8145-A2CA-72A7A0839F09}"/>
              </a:ext>
            </a:extLst>
          </p:cNvPr>
          <p:cNvSpPr/>
          <p:nvPr/>
        </p:nvSpPr>
        <p:spPr>
          <a:xfrm>
            <a:off x="8111016" y="976414"/>
            <a:ext cx="751404" cy="123111"/>
          </a:xfrm>
          <a:prstGeom prst="rect">
            <a:avLst/>
          </a:prstGeom>
          <a:ln w="3175">
            <a:miter lim="400000"/>
          </a:ln>
          <a:extLst>
            <a:ext uri="{C572A759-6A51-4108-AA02-DFA0A04FC94B}">
              <ma14:wrappingTextBoxFlag xmlns="" xmlns:ma14="http://schemas.microsoft.com/office/mac/drawingml/2011/main" val="1"/>
            </a:ext>
          </a:extLst>
        </p:spPr>
        <p:txBody>
          <a:bodyPr wrap="square" lIns="0" tIns="0" rIns="0" bIns="0">
            <a:spAutoFit/>
          </a:bodyPr>
          <a:lstStyle>
            <a:lvl1pPr algn="l">
              <a:defRPr sz="1000" b="1">
                <a:solidFill>
                  <a:srgbClr val="4277BB"/>
                </a:solidFill>
                <a:latin typeface="Helvetica"/>
                <a:ea typeface="Helvetica"/>
                <a:cs typeface="Helvetica"/>
                <a:sym typeface="Helvetica"/>
              </a:defRPr>
            </a:lvl1pPr>
          </a:lstStyle>
          <a:p>
            <a:pPr algn="ctr" defTabSz="685800">
              <a:defRPr sz="1800" b="0">
                <a:solidFill>
                  <a:srgbClr val="000000"/>
                </a:solidFill>
              </a:defRPr>
            </a:pPr>
            <a:r>
              <a:rPr lang="en-US" sz="800" dirty="0"/>
              <a:t>KEY</a:t>
            </a:r>
            <a:endParaRPr sz="800" dirty="0"/>
          </a:p>
        </p:txBody>
      </p:sp>
      <p:sp>
        <p:nvSpPr>
          <p:cNvPr id="90" name="Rectangle 2">
            <a:extLst>
              <a:ext uri="{FF2B5EF4-FFF2-40B4-BE49-F238E27FC236}">
                <a16:creationId xmlns:a16="http://schemas.microsoft.com/office/drawing/2014/main" id="{EEBBE0DA-E035-EB4A-962A-B013B29DBBB5}"/>
              </a:ext>
            </a:extLst>
          </p:cNvPr>
          <p:cNvSpPr txBox="1">
            <a:spLocks noChangeArrowheads="1"/>
          </p:cNvSpPr>
          <p:nvPr/>
        </p:nvSpPr>
        <p:spPr>
          <a:xfrm>
            <a:off x="2257718" y="1083014"/>
            <a:ext cx="7029000" cy="478463"/>
          </a:xfrm>
          <a:prstGeom prst="rect">
            <a:avLst/>
          </a:prstGeom>
        </p:spPr>
        <p:txBody>
          <a:bodyPr/>
          <a:lstStyle>
            <a:lvl1pPr algn="l" defTabSz="457200" rtl="0" eaLnBrk="1" latinLnBrk="0" hangingPunct="1">
              <a:lnSpc>
                <a:spcPct val="90000"/>
              </a:lnSpc>
              <a:spcBef>
                <a:spcPct val="0"/>
              </a:spcBef>
              <a:buNone/>
              <a:defRPr sz="2400" kern="1200">
                <a:solidFill>
                  <a:schemeClr val="bg2"/>
                </a:solidFill>
                <a:latin typeface="+mj-lt"/>
                <a:ea typeface="Arial" charset="0"/>
                <a:cs typeface="Arial" charset="0"/>
              </a:defRPr>
            </a:lvl1pPr>
          </a:lstStyle>
          <a:p>
            <a:r>
              <a:rPr lang="en-US" sz="2100" b="1" dirty="0">
                <a:solidFill>
                  <a:srgbClr val="000000"/>
                </a:solidFill>
                <a:latin typeface="Arial"/>
              </a:rPr>
              <a:t>Regions, Availability Zones and Subnets</a:t>
            </a:r>
          </a:p>
        </p:txBody>
      </p:sp>
      <p:grpSp>
        <p:nvGrpSpPr>
          <p:cNvPr id="201" name="Group 200">
            <a:extLst>
              <a:ext uri="{FF2B5EF4-FFF2-40B4-BE49-F238E27FC236}">
                <a16:creationId xmlns:a16="http://schemas.microsoft.com/office/drawing/2014/main" id="{64D9FB5C-68B4-A240-8812-05FFA3FFBC56}"/>
              </a:ext>
            </a:extLst>
          </p:cNvPr>
          <p:cNvGrpSpPr/>
          <p:nvPr/>
        </p:nvGrpSpPr>
        <p:grpSpPr>
          <a:xfrm>
            <a:off x="5083854" y="2077217"/>
            <a:ext cx="1788159" cy="3319354"/>
            <a:chOff x="281883" y="4686517"/>
            <a:chExt cx="2302353" cy="2312588"/>
          </a:xfrm>
        </p:grpSpPr>
        <p:sp>
          <p:nvSpPr>
            <p:cNvPr id="202" name="Rounded Rectangle 201">
              <a:extLst>
                <a:ext uri="{FF2B5EF4-FFF2-40B4-BE49-F238E27FC236}">
                  <a16:creationId xmlns:a16="http://schemas.microsoft.com/office/drawing/2014/main" id="{B37A156D-576E-1948-882B-249B30C170C3}"/>
                </a:ext>
              </a:extLst>
            </p:cNvPr>
            <p:cNvSpPr/>
            <p:nvPr/>
          </p:nvSpPr>
          <p:spPr>
            <a:xfrm>
              <a:off x="281883" y="4686517"/>
              <a:ext cx="2302353" cy="2312588"/>
            </a:xfrm>
            <a:prstGeom prst="roundRect">
              <a:avLst>
                <a:gd name="adj" fmla="val 9818"/>
              </a:avLst>
            </a:prstGeom>
            <a:noFill/>
            <a:ln w="38100">
              <a:solidFill>
                <a:srgbClr val="4378BB"/>
              </a:solidFill>
              <a:prstDash val="sysDot"/>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defRPr/>
              </a:pPr>
              <a:endParaRPr lang="en-US" sz="1191" dirty="0">
                <a:solidFill>
                  <a:srgbClr val="000E5E"/>
                </a:solidFill>
                <a:latin typeface="Helvetica Neue"/>
                <a:cs typeface="Helvetica Neue"/>
              </a:endParaRPr>
            </a:p>
          </p:txBody>
        </p:sp>
        <p:sp>
          <p:nvSpPr>
            <p:cNvPr id="203" name="Shape 535">
              <a:extLst>
                <a:ext uri="{FF2B5EF4-FFF2-40B4-BE49-F238E27FC236}">
                  <a16:creationId xmlns:a16="http://schemas.microsoft.com/office/drawing/2014/main" id="{29AB4726-A943-D742-898A-DACDC589EAAF}"/>
                </a:ext>
              </a:extLst>
            </p:cNvPr>
            <p:cNvSpPr/>
            <p:nvPr/>
          </p:nvSpPr>
          <p:spPr>
            <a:xfrm>
              <a:off x="452460" y="4692683"/>
              <a:ext cx="1411174" cy="132447"/>
            </a:xfrm>
            <a:prstGeom prst="rect">
              <a:avLst/>
            </a:prstGeom>
            <a:ln w="3175">
              <a:miter lim="400000"/>
            </a:ln>
            <a:extLst>
              <a:ext uri="{C572A759-6A51-4108-AA02-DFA0A04FC94B}">
                <ma14:wrappingTextBoxFlag xmlns="" xmlns:ma14="http://schemas.microsoft.com/office/mac/drawingml/2011/main" val="1"/>
              </a:ext>
            </a:extLst>
          </p:spPr>
          <p:txBody>
            <a:bodyPr wrap="square" lIns="33618" tIns="33618" rIns="33618" bIns="33618">
              <a:spAutoFit/>
            </a:bodyPr>
            <a:lstStyle>
              <a:lvl1pPr algn="l" defTabSz="457200">
                <a:defRPr sz="1000">
                  <a:latin typeface="Helvetica Neue"/>
                  <a:ea typeface="Helvetica Neue"/>
                  <a:cs typeface="Helvetica Neue"/>
                  <a:sym typeface="Helvetica Neue"/>
                </a:defRPr>
              </a:lvl1pPr>
            </a:lstStyle>
            <a:p>
              <a:pPr>
                <a:defRPr sz="1800"/>
              </a:pPr>
              <a:r>
                <a:rPr lang="en-US" sz="794" dirty="0">
                  <a:solidFill>
                    <a:srgbClr val="000E5E"/>
                  </a:solidFill>
                </a:rPr>
                <a:t>Region</a:t>
              </a:r>
              <a:endParaRPr sz="662" dirty="0">
                <a:solidFill>
                  <a:srgbClr val="000E5E"/>
                </a:solidFill>
              </a:endParaRPr>
            </a:p>
          </p:txBody>
        </p:sp>
      </p:grpSp>
      <p:sp>
        <p:nvSpPr>
          <p:cNvPr id="205" name="Rounded Rectangle 204">
            <a:extLst>
              <a:ext uri="{FF2B5EF4-FFF2-40B4-BE49-F238E27FC236}">
                <a16:creationId xmlns:a16="http://schemas.microsoft.com/office/drawing/2014/main" id="{B06FFD13-D93B-9946-9E8C-951E1E4BE107}"/>
              </a:ext>
            </a:extLst>
          </p:cNvPr>
          <p:cNvSpPr/>
          <p:nvPr/>
        </p:nvSpPr>
        <p:spPr>
          <a:xfrm>
            <a:off x="5161417" y="2447066"/>
            <a:ext cx="1616598" cy="2742109"/>
          </a:xfrm>
          <a:prstGeom prst="roundRect">
            <a:avLst>
              <a:gd name="adj" fmla="val 9818"/>
            </a:avLst>
          </a:prstGeom>
          <a:noFill/>
          <a:ln w="38100">
            <a:solidFill>
              <a:srgbClr val="4378BB"/>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defRPr/>
            </a:pPr>
            <a:endParaRPr lang="en-US" sz="1191" dirty="0">
              <a:solidFill>
                <a:srgbClr val="000E5E"/>
              </a:solidFill>
              <a:latin typeface="Arial"/>
              <a:cs typeface="Arial"/>
            </a:endParaRPr>
          </a:p>
        </p:txBody>
      </p:sp>
      <p:pic>
        <p:nvPicPr>
          <p:cNvPr id="206" name="Picture 205">
            <a:extLst>
              <a:ext uri="{FF2B5EF4-FFF2-40B4-BE49-F238E27FC236}">
                <a16:creationId xmlns:a16="http://schemas.microsoft.com/office/drawing/2014/main" id="{DB85DF07-1722-B64F-B2DA-BD68397D7E2B}"/>
              </a:ext>
            </a:extLst>
          </p:cNvPr>
          <p:cNvPicPr>
            <a:picLocks noChangeAspect="1"/>
          </p:cNvPicPr>
          <p:nvPr/>
        </p:nvPicPr>
        <p:blipFill>
          <a:blip r:embed="rId3"/>
          <a:stretch>
            <a:fillRect/>
          </a:stretch>
        </p:blipFill>
        <p:spPr>
          <a:xfrm>
            <a:off x="5408688" y="2369443"/>
            <a:ext cx="328838" cy="218515"/>
          </a:xfrm>
          <a:prstGeom prst="rect">
            <a:avLst/>
          </a:prstGeom>
        </p:spPr>
      </p:pic>
      <p:grpSp>
        <p:nvGrpSpPr>
          <p:cNvPr id="207" name="Group 206">
            <a:extLst>
              <a:ext uri="{FF2B5EF4-FFF2-40B4-BE49-F238E27FC236}">
                <a16:creationId xmlns:a16="http://schemas.microsoft.com/office/drawing/2014/main" id="{8BB9B01A-D22F-B24E-8098-A3D0BB74F6C3}"/>
              </a:ext>
            </a:extLst>
          </p:cNvPr>
          <p:cNvGrpSpPr/>
          <p:nvPr/>
        </p:nvGrpSpPr>
        <p:grpSpPr>
          <a:xfrm>
            <a:off x="5315044" y="2665580"/>
            <a:ext cx="1388676" cy="2312534"/>
            <a:chOff x="2848454" y="1807183"/>
            <a:chExt cx="1388676" cy="2312534"/>
          </a:xfrm>
        </p:grpSpPr>
        <p:grpSp>
          <p:nvGrpSpPr>
            <p:cNvPr id="208" name="Group 207">
              <a:extLst>
                <a:ext uri="{FF2B5EF4-FFF2-40B4-BE49-F238E27FC236}">
                  <a16:creationId xmlns:a16="http://schemas.microsoft.com/office/drawing/2014/main" id="{F50FD156-3AF7-1842-9A16-74DD4F457FF0}"/>
                </a:ext>
              </a:extLst>
            </p:cNvPr>
            <p:cNvGrpSpPr/>
            <p:nvPr/>
          </p:nvGrpSpPr>
          <p:grpSpPr>
            <a:xfrm>
              <a:off x="2848454" y="1807183"/>
              <a:ext cx="1388676" cy="2312534"/>
              <a:chOff x="4184649" y="4931242"/>
              <a:chExt cx="1689100" cy="1641603"/>
            </a:xfrm>
          </p:grpSpPr>
          <p:sp>
            <p:nvSpPr>
              <p:cNvPr id="229" name="Rounded Rectangle 228">
                <a:extLst>
                  <a:ext uri="{FF2B5EF4-FFF2-40B4-BE49-F238E27FC236}">
                    <a16:creationId xmlns:a16="http://schemas.microsoft.com/office/drawing/2014/main" id="{7EA18C91-F940-1843-90A3-50FE5E9ED36F}"/>
                  </a:ext>
                </a:extLst>
              </p:cNvPr>
              <p:cNvSpPr/>
              <p:nvPr/>
            </p:nvSpPr>
            <p:spPr>
              <a:xfrm>
                <a:off x="4184649" y="4931962"/>
                <a:ext cx="1689100" cy="1640883"/>
              </a:xfrm>
              <a:prstGeom prst="roundRect">
                <a:avLst>
                  <a:gd name="adj" fmla="val 9818"/>
                </a:avLst>
              </a:prstGeom>
              <a:noFill/>
              <a:ln w="38100">
                <a:solidFill>
                  <a:srgbClr val="4378BB"/>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defRPr/>
                </a:pPr>
                <a:endParaRPr lang="en-US" sz="1191" dirty="0">
                  <a:solidFill>
                    <a:srgbClr val="000E5E"/>
                  </a:solidFill>
                  <a:latin typeface="Helvetica Neue"/>
                  <a:cs typeface="Helvetica Neue"/>
                </a:endParaRPr>
              </a:p>
            </p:txBody>
          </p:sp>
          <p:sp>
            <p:nvSpPr>
              <p:cNvPr id="230" name="Shape 535">
                <a:extLst>
                  <a:ext uri="{FF2B5EF4-FFF2-40B4-BE49-F238E27FC236}">
                    <a16:creationId xmlns:a16="http://schemas.microsoft.com/office/drawing/2014/main" id="{0A15615A-8E0A-6D4E-BAAF-F714F59E1F81}"/>
                  </a:ext>
                </a:extLst>
              </p:cNvPr>
              <p:cNvSpPr/>
              <p:nvPr/>
            </p:nvSpPr>
            <p:spPr>
              <a:xfrm>
                <a:off x="4240745" y="4931242"/>
                <a:ext cx="565293" cy="134951"/>
              </a:xfrm>
              <a:prstGeom prst="rect">
                <a:avLst/>
              </a:prstGeom>
              <a:ln w="3175">
                <a:miter lim="400000"/>
              </a:ln>
              <a:extLst>
                <a:ext uri="{C572A759-6A51-4108-AA02-DFA0A04FC94B}">
                  <ma14:wrappingTextBoxFlag xmlns="" xmlns:ma14="http://schemas.microsoft.com/office/mac/drawingml/2011/main" val="1"/>
                </a:ext>
              </a:extLst>
            </p:spPr>
            <p:txBody>
              <a:bodyPr wrap="square" lIns="33618" tIns="33618" rIns="33618" bIns="33618">
                <a:spAutoFit/>
              </a:bodyPr>
              <a:lstStyle>
                <a:lvl1pPr algn="l" defTabSz="457200">
                  <a:defRPr sz="1000">
                    <a:latin typeface="Helvetica Neue"/>
                    <a:ea typeface="Helvetica Neue"/>
                    <a:cs typeface="Helvetica Neue"/>
                    <a:sym typeface="Helvetica Neue"/>
                  </a:defRPr>
                </a:lvl1pPr>
              </a:lstStyle>
              <a:p>
                <a:pPr>
                  <a:defRPr sz="1800"/>
                </a:pPr>
                <a:r>
                  <a:rPr lang="en-US" sz="794" dirty="0">
                    <a:solidFill>
                      <a:srgbClr val="000E5E"/>
                    </a:solidFill>
                  </a:rPr>
                  <a:t>Zone 1 </a:t>
                </a:r>
                <a:endParaRPr sz="794" dirty="0">
                  <a:solidFill>
                    <a:srgbClr val="000E5E"/>
                  </a:solidFill>
                </a:endParaRPr>
              </a:p>
            </p:txBody>
          </p:sp>
        </p:grpSp>
        <p:sp>
          <p:nvSpPr>
            <p:cNvPr id="209" name="Rounded Rectangle 208">
              <a:extLst>
                <a:ext uri="{FF2B5EF4-FFF2-40B4-BE49-F238E27FC236}">
                  <a16:creationId xmlns:a16="http://schemas.microsoft.com/office/drawing/2014/main" id="{3FFCA1A9-E390-0C40-A456-1C9A4B6A037D}"/>
                </a:ext>
              </a:extLst>
            </p:cNvPr>
            <p:cNvSpPr/>
            <p:nvPr/>
          </p:nvSpPr>
          <p:spPr>
            <a:xfrm>
              <a:off x="2984087" y="2162897"/>
              <a:ext cx="1117409" cy="740819"/>
            </a:xfrm>
            <a:prstGeom prst="roundRect">
              <a:avLst>
                <a:gd name="adj" fmla="val 9818"/>
              </a:avLst>
            </a:prstGeom>
            <a:noFill/>
            <a:ln w="6350">
              <a:solidFill>
                <a:srgbClr val="FF0000"/>
              </a:solidFill>
              <a:prstDash val="solid"/>
            </a:ln>
            <a:effectLst/>
          </p:spPr>
          <p:style>
            <a:lnRef idx="1">
              <a:schemeClr val="accent1"/>
            </a:lnRef>
            <a:fillRef idx="3">
              <a:schemeClr val="accent1"/>
            </a:fillRef>
            <a:effectRef idx="2">
              <a:schemeClr val="accent1"/>
            </a:effectRef>
            <a:fontRef idx="minor">
              <a:schemeClr val="lt1"/>
            </a:fontRef>
          </p:style>
          <p:txBody>
            <a:bodyPr bIns="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r">
                <a:defRPr/>
              </a:pPr>
              <a:r>
                <a:rPr lang="en-US" sz="700" dirty="0">
                  <a:solidFill>
                    <a:srgbClr val="000E5E"/>
                  </a:solidFill>
                  <a:latin typeface="Arial"/>
                  <a:cs typeface="Arial"/>
                </a:rPr>
                <a:t>Subnet 1</a:t>
              </a:r>
            </a:p>
            <a:p>
              <a:pPr algn="r">
                <a:defRPr/>
              </a:pPr>
              <a:r>
                <a:rPr lang="en-US" sz="700" dirty="0">
                  <a:solidFill>
                    <a:srgbClr val="000E5E"/>
                  </a:solidFill>
                  <a:latin typeface="Arial"/>
                  <a:cs typeface="Arial"/>
                </a:rPr>
                <a:t>10.0.1.0/24</a:t>
              </a:r>
            </a:p>
          </p:txBody>
        </p:sp>
        <p:sp>
          <p:nvSpPr>
            <p:cNvPr id="210" name="Rounded Rectangle 209">
              <a:extLst>
                <a:ext uri="{FF2B5EF4-FFF2-40B4-BE49-F238E27FC236}">
                  <a16:creationId xmlns:a16="http://schemas.microsoft.com/office/drawing/2014/main" id="{FB0F19E9-7246-8D46-A5C4-A60EDFC2289D}"/>
                </a:ext>
              </a:extLst>
            </p:cNvPr>
            <p:cNvSpPr/>
            <p:nvPr/>
          </p:nvSpPr>
          <p:spPr>
            <a:xfrm>
              <a:off x="2990205" y="3170975"/>
              <a:ext cx="1117409" cy="740819"/>
            </a:xfrm>
            <a:prstGeom prst="roundRect">
              <a:avLst>
                <a:gd name="adj" fmla="val 9818"/>
              </a:avLst>
            </a:prstGeom>
            <a:noFill/>
            <a:ln w="6350">
              <a:solidFill>
                <a:srgbClr val="FF0000"/>
              </a:solidFill>
              <a:prstDash val="solid"/>
            </a:ln>
            <a:effectLst/>
          </p:spPr>
          <p:style>
            <a:lnRef idx="1">
              <a:schemeClr val="accent1"/>
            </a:lnRef>
            <a:fillRef idx="3">
              <a:schemeClr val="accent1"/>
            </a:fillRef>
            <a:effectRef idx="2">
              <a:schemeClr val="accent1"/>
            </a:effectRef>
            <a:fontRef idx="minor">
              <a:schemeClr val="lt1"/>
            </a:fontRef>
          </p:style>
          <p:txBody>
            <a:bodyPr bIns="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r">
                <a:defRPr/>
              </a:pPr>
              <a:r>
                <a:rPr lang="en-US" sz="700" dirty="0">
                  <a:solidFill>
                    <a:srgbClr val="000E5E"/>
                  </a:solidFill>
                  <a:latin typeface="Arial"/>
                  <a:cs typeface="Arial"/>
                </a:rPr>
                <a:t>Subnet 2</a:t>
              </a:r>
            </a:p>
            <a:p>
              <a:pPr algn="r">
                <a:defRPr/>
              </a:pPr>
              <a:r>
                <a:rPr lang="en-US" sz="700" dirty="0">
                  <a:solidFill>
                    <a:srgbClr val="000E5E"/>
                  </a:solidFill>
                  <a:latin typeface="Arial"/>
                  <a:cs typeface="Arial"/>
                </a:rPr>
                <a:t>10.0.2.0/24</a:t>
              </a:r>
            </a:p>
          </p:txBody>
        </p:sp>
        <p:grpSp>
          <p:nvGrpSpPr>
            <p:cNvPr id="211" name="Group 210">
              <a:extLst>
                <a:ext uri="{FF2B5EF4-FFF2-40B4-BE49-F238E27FC236}">
                  <a16:creationId xmlns:a16="http://schemas.microsoft.com/office/drawing/2014/main" id="{77FBFEC9-1BF8-0648-B102-41DCD14BACDB}"/>
                </a:ext>
              </a:extLst>
            </p:cNvPr>
            <p:cNvGrpSpPr/>
            <p:nvPr/>
          </p:nvGrpSpPr>
          <p:grpSpPr>
            <a:xfrm>
              <a:off x="3106517" y="2222049"/>
              <a:ext cx="417095" cy="386576"/>
              <a:chOff x="4497040" y="6251014"/>
              <a:chExt cx="751661" cy="692611"/>
            </a:xfrm>
          </p:grpSpPr>
          <p:grpSp>
            <p:nvGrpSpPr>
              <p:cNvPr id="225" name="Group 224">
                <a:extLst>
                  <a:ext uri="{FF2B5EF4-FFF2-40B4-BE49-F238E27FC236}">
                    <a16:creationId xmlns:a16="http://schemas.microsoft.com/office/drawing/2014/main" id="{47E9DDDB-066A-6843-8B28-C7BE003D4C65}"/>
                  </a:ext>
                </a:extLst>
              </p:cNvPr>
              <p:cNvGrpSpPr/>
              <p:nvPr/>
            </p:nvGrpSpPr>
            <p:grpSpPr>
              <a:xfrm>
                <a:off x="4497040" y="6251014"/>
                <a:ext cx="751661" cy="692611"/>
                <a:chOff x="5325364" y="6125604"/>
                <a:chExt cx="751661" cy="692611"/>
              </a:xfrm>
            </p:grpSpPr>
            <p:sp>
              <p:nvSpPr>
                <p:cNvPr id="227" name="Shape 252">
                  <a:extLst>
                    <a:ext uri="{FF2B5EF4-FFF2-40B4-BE49-F238E27FC236}">
                      <a16:creationId xmlns:a16="http://schemas.microsoft.com/office/drawing/2014/main" id="{F37F6E7F-6700-3A47-AF2E-556C8EEF7497}"/>
                    </a:ext>
                  </a:extLst>
                </p:cNvPr>
                <p:cNvSpPr/>
                <p:nvPr/>
              </p:nvSpPr>
              <p:spPr>
                <a:xfrm>
                  <a:off x="5325364" y="6125604"/>
                  <a:ext cx="751661" cy="69261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defTabSz="685800">
                    <a:defRPr sz="1800">
                      <a:solidFill>
                        <a:srgbClr val="FFFFFF"/>
                      </a:solidFill>
                    </a:defRPr>
                  </a:pPr>
                  <a:endParaRPr>
                    <a:solidFill>
                      <a:srgbClr val="FFFFFF"/>
                    </a:solidFill>
                    <a:latin typeface="Arial"/>
                  </a:endParaRPr>
                </a:p>
              </p:txBody>
            </p:sp>
            <p:pic>
              <p:nvPicPr>
                <p:cNvPr id="228" name="Picture 227">
                  <a:extLst>
                    <a:ext uri="{FF2B5EF4-FFF2-40B4-BE49-F238E27FC236}">
                      <a16:creationId xmlns:a16="http://schemas.microsoft.com/office/drawing/2014/main" id="{29ADCA90-EFF1-BC4A-993A-024D87C1D80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64838" y="6243315"/>
                  <a:ext cx="457200" cy="457200"/>
                </a:xfrm>
                <a:prstGeom prst="rect">
                  <a:avLst/>
                </a:prstGeom>
              </p:spPr>
            </p:pic>
          </p:grpSp>
          <p:cxnSp>
            <p:nvCxnSpPr>
              <p:cNvPr id="226" name="Straight Arrow Connector 225">
                <a:extLst>
                  <a:ext uri="{FF2B5EF4-FFF2-40B4-BE49-F238E27FC236}">
                    <a16:creationId xmlns:a16="http://schemas.microsoft.com/office/drawing/2014/main" id="{0DE6A34A-D158-8D46-8E4C-F2AD8375A2C9}"/>
                  </a:ext>
                </a:extLst>
              </p:cNvPr>
              <p:cNvCxnSpPr>
                <a:cxnSpLocks/>
              </p:cNvCxnSpPr>
              <p:nvPr/>
            </p:nvCxnSpPr>
            <p:spPr>
              <a:xfrm flipV="1">
                <a:off x="4872869" y="6452574"/>
                <a:ext cx="0" cy="302577"/>
              </a:xfrm>
              <a:prstGeom prst="straightConnector1">
                <a:avLst/>
              </a:prstGeom>
              <a:noFill/>
              <a:ln w="41275" cap="flat">
                <a:solidFill>
                  <a:srgbClr val="8DC53F"/>
                </a:solidFill>
                <a:prstDash val="solid"/>
                <a:miter lim="400000"/>
                <a:headEnd type="none"/>
                <a:tailEnd type="arrow" w="med" len="sm"/>
              </a:ln>
              <a:effectLst/>
            </p:spPr>
            <p:style>
              <a:lnRef idx="0">
                <a:scrgbClr r="0" g="0" b="0"/>
              </a:lnRef>
              <a:fillRef idx="0">
                <a:scrgbClr r="0" g="0" b="0"/>
              </a:fillRef>
              <a:effectRef idx="0">
                <a:scrgbClr r="0" g="0" b="0"/>
              </a:effectRef>
              <a:fontRef idx="none"/>
            </p:style>
          </p:cxnSp>
        </p:grpSp>
        <p:grpSp>
          <p:nvGrpSpPr>
            <p:cNvPr id="212" name="Group 211">
              <a:extLst>
                <a:ext uri="{FF2B5EF4-FFF2-40B4-BE49-F238E27FC236}">
                  <a16:creationId xmlns:a16="http://schemas.microsoft.com/office/drawing/2014/main" id="{10305E94-5C5B-474C-B054-71DC169AE11D}"/>
                </a:ext>
              </a:extLst>
            </p:cNvPr>
            <p:cNvGrpSpPr/>
            <p:nvPr/>
          </p:nvGrpSpPr>
          <p:grpSpPr>
            <a:xfrm>
              <a:off x="3593228" y="2210691"/>
              <a:ext cx="417095" cy="386576"/>
              <a:chOff x="4497040" y="6251014"/>
              <a:chExt cx="751661" cy="692611"/>
            </a:xfrm>
          </p:grpSpPr>
          <p:grpSp>
            <p:nvGrpSpPr>
              <p:cNvPr id="221" name="Group 220">
                <a:extLst>
                  <a:ext uri="{FF2B5EF4-FFF2-40B4-BE49-F238E27FC236}">
                    <a16:creationId xmlns:a16="http://schemas.microsoft.com/office/drawing/2014/main" id="{2A3B740C-5595-F646-BA12-856502D2A9B9}"/>
                  </a:ext>
                </a:extLst>
              </p:cNvPr>
              <p:cNvGrpSpPr/>
              <p:nvPr/>
            </p:nvGrpSpPr>
            <p:grpSpPr>
              <a:xfrm>
                <a:off x="4497040" y="6251014"/>
                <a:ext cx="751661" cy="692611"/>
                <a:chOff x="5325364" y="6125604"/>
                <a:chExt cx="751661" cy="692611"/>
              </a:xfrm>
            </p:grpSpPr>
            <p:sp>
              <p:nvSpPr>
                <p:cNvPr id="223" name="Shape 252">
                  <a:extLst>
                    <a:ext uri="{FF2B5EF4-FFF2-40B4-BE49-F238E27FC236}">
                      <a16:creationId xmlns:a16="http://schemas.microsoft.com/office/drawing/2014/main" id="{29ED8856-6E42-A54B-9BF7-DBB9E0795B39}"/>
                    </a:ext>
                  </a:extLst>
                </p:cNvPr>
                <p:cNvSpPr/>
                <p:nvPr/>
              </p:nvSpPr>
              <p:spPr>
                <a:xfrm>
                  <a:off x="5325364" y="6125604"/>
                  <a:ext cx="751661" cy="69261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defTabSz="685800">
                    <a:defRPr sz="1800">
                      <a:solidFill>
                        <a:srgbClr val="FFFFFF"/>
                      </a:solidFill>
                    </a:defRPr>
                  </a:pPr>
                  <a:endParaRPr>
                    <a:solidFill>
                      <a:srgbClr val="FFFFFF"/>
                    </a:solidFill>
                    <a:latin typeface="Arial"/>
                  </a:endParaRPr>
                </a:p>
              </p:txBody>
            </p:sp>
            <p:pic>
              <p:nvPicPr>
                <p:cNvPr id="224" name="Picture 223">
                  <a:extLst>
                    <a:ext uri="{FF2B5EF4-FFF2-40B4-BE49-F238E27FC236}">
                      <a16:creationId xmlns:a16="http://schemas.microsoft.com/office/drawing/2014/main" id="{11C18002-E409-CF48-8F1E-C155B152611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64838" y="6243315"/>
                  <a:ext cx="457200" cy="457200"/>
                </a:xfrm>
                <a:prstGeom prst="rect">
                  <a:avLst/>
                </a:prstGeom>
              </p:spPr>
            </p:pic>
          </p:grpSp>
          <p:cxnSp>
            <p:nvCxnSpPr>
              <p:cNvPr id="222" name="Straight Arrow Connector 221">
                <a:extLst>
                  <a:ext uri="{FF2B5EF4-FFF2-40B4-BE49-F238E27FC236}">
                    <a16:creationId xmlns:a16="http://schemas.microsoft.com/office/drawing/2014/main" id="{02FD4D78-6DD7-BF45-BF5D-9CED4C68E2A8}"/>
                  </a:ext>
                </a:extLst>
              </p:cNvPr>
              <p:cNvCxnSpPr>
                <a:cxnSpLocks/>
              </p:cNvCxnSpPr>
              <p:nvPr/>
            </p:nvCxnSpPr>
            <p:spPr>
              <a:xfrm flipV="1">
                <a:off x="4872869" y="6452574"/>
                <a:ext cx="0" cy="302577"/>
              </a:xfrm>
              <a:prstGeom prst="straightConnector1">
                <a:avLst/>
              </a:prstGeom>
              <a:noFill/>
              <a:ln w="41275" cap="flat">
                <a:solidFill>
                  <a:srgbClr val="8DC53F"/>
                </a:solidFill>
                <a:prstDash val="solid"/>
                <a:miter lim="400000"/>
                <a:headEnd type="none"/>
                <a:tailEnd type="arrow" w="med" len="sm"/>
              </a:ln>
              <a:effectLst/>
            </p:spPr>
            <p:style>
              <a:lnRef idx="0">
                <a:scrgbClr r="0" g="0" b="0"/>
              </a:lnRef>
              <a:fillRef idx="0">
                <a:scrgbClr r="0" g="0" b="0"/>
              </a:fillRef>
              <a:effectRef idx="0">
                <a:scrgbClr r="0" g="0" b="0"/>
              </a:effectRef>
              <a:fontRef idx="none"/>
            </p:style>
          </p:cxnSp>
        </p:grpSp>
        <p:grpSp>
          <p:nvGrpSpPr>
            <p:cNvPr id="213" name="Group 212">
              <a:extLst>
                <a:ext uri="{FF2B5EF4-FFF2-40B4-BE49-F238E27FC236}">
                  <a16:creationId xmlns:a16="http://schemas.microsoft.com/office/drawing/2014/main" id="{A5CE5A3D-5E3A-ED4D-9DC1-7CDD4AA8FB59}"/>
                </a:ext>
              </a:extLst>
            </p:cNvPr>
            <p:cNvGrpSpPr/>
            <p:nvPr/>
          </p:nvGrpSpPr>
          <p:grpSpPr>
            <a:xfrm>
              <a:off x="3581315" y="3218769"/>
              <a:ext cx="417095" cy="386576"/>
              <a:chOff x="4497040" y="6251014"/>
              <a:chExt cx="751661" cy="692611"/>
            </a:xfrm>
          </p:grpSpPr>
          <p:grpSp>
            <p:nvGrpSpPr>
              <p:cNvPr id="217" name="Group 216">
                <a:extLst>
                  <a:ext uri="{FF2B5EF4-FFF2-40B4-BE49-F238E27FC236}">
                    <a16:creationId xmlns:a16="http://schemas.microsoft.com/office/drawing/2014/main" id="{BA7835C8-4DA5-6C4B-B5AF-3B723A1CA32B}"/>
                  </a:ext>
                </a:extLst>
              </p:cNvPr>
              <p:cNvGrpSpPr/>
              <p:nvPr/>
            </p:nvGrpSpPr>
            <p:grpSpPr>
              <a:xfrm>
                <a:off x="4497040" y="6251014"/>
                <a:ext cx="751661" cy="692611"/>
                <a:chOff x="5325364" y="6125604"/>
                <a:chExt cx="751661" cy="692611"/>
              </a:xfrm>
            </p:grpSpPr>
            <p:sp>
              <p:nvSpPr>
                <p:cNvPr id="219" name="Shape 252">
                  <a:extLst>
                    <a:ext uri="{FF2B5EF4-FFF2-40B4-BE49-F238E27FC236}">
                      <a16:creationId xmlns:a16="http://schemas.microsoft.com/office/drawing/2014/main" id="{BC0FC923-D1BD-2E4B-BCF8-107A163D26EB}"/>
                    </a:ext>
                  </a:extLst>
                </p:cNvPr>
                <p:cNvSpPr/>
                <p:nvPr/>
              </p:nvSpPr>
              <p:spPr>
                <a:xfrm>
                  <a:off x="5325364" y="6125604"/>
                  <a:ext cx="751661" cy="69261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defTabSz="685800">
                    <a:defRPr sz="1800">
                      <a:solidFill>
                        <a:srgbClr val="FFFFFF"/>
                      </a:solidFill>
                    </a:defRPr>
                  </a:pPr>
                  <a:endParaRPr>
                    <a:solidFill>
                      <a:srgbClr val="FFFFFF"/>
                    </a:solidFill>
                    <a:latin typeface="Arial"/>
                  </a:endParaRPr>
                </a:p>
              </p:txBody>
            </p:sp>
            <p:pic>
              <p:nvPicPr>
                <p:cNvPr id="220" name="Picture 219">
                  <a:extLst>
                    <a:ext uri="{FF2B5EF4-FFF2-40B4-BE49-F238E27FC236}">
                      <a16:creationId xmlns:a16="http://schemas.microsoft.com/office/drawing/2014/main" id="{D6C160B1-F52A-1848-A4ED-E140A257D38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64838" y="6243315"/>
                  <a:ext cx="457200" cy="457200"/>
                </a:xfrm>
                <a:prstGeom prst="rect">
                  <a:avLst/>
                </a:prstGeom>
              </p:spPr>
            </p:pic>
          </p:grpSp>
          <p:cxnSp>
            <p:nvCxnSpPr>
              <p:cNvPr id="218" name="Straight Arrow Connector 217">
                <a:extLst>
                  <a:ext uri="{FF2B5EF4-FFF2-40B4-BE49-F238E27FC236}">
                    <a16:creationId xmlns:a16="http://schemas.microsoft.com/office/drawing/2014/main" id="{498B76E9-9F76-DA4E-B29C-B9CC5FC8DD71}"/>
                  </a:ext>
                </a:extLst>
              </p:cNvPr>
              <p:cNvCxnSpPr>
                <a:cxnSpLocks/>
              </p:cNvCxnSpPr>
              <p:nvPr/>
            </p:nvCxnSpPr>
            <p:spPr>
              <a:xfrm flipV="1">
                <a:off x="4872869" y="6452574"/>
                <a:ext cx="0" cy="302577"/>
              </a:xfrm>
              <a:prstGeom prst="straightConnector1">
                <a:avLst/>
              </a:prstGeom>
              <a:noFill/>
              <a:ln w="41275" cap="flat">
                <a:solidFill>
                  <a:srgbClr val="8DC53F"/>
                </a:solidFill>
                <a:prstDash val="solid"/>
                <a:miter lim="400000"/>
                <a:headEnd type="none"/>
                <a:tailEnd type="arrow" w="med" len="sm"/>
              </a:ln>
              <a:effectLst/>
            </p:spPr>
            <p:style>
              <a:lnRef idx="0">
                <a:scrgbClr r="0" g="0" b="0"/>
              </a:lnRef>
              <a:fillRef idx="0">
                <a:scrgbClr r="0" g="0" b="0"/>
              </a:fillRef>
              <a:effectRef idx="0">
                <a:scrgbClr r="0" g="0" b="0"/>
              </a:effectRef>
              <a:fontRef idx="none"/>
            </p:style>
          </p:cxnSp>
        </p:grpSp>
        <p:grpSp>
          <p:nvGrpSpPr>
            <p:cNvPr id="214" name="Group 213">
              <a:extLst>
                <a:ext uri="{FF2B5EF4-FFF2-40B4-BE49-F238E27FC236}">
                  <a16:creationId xmlns:a16="http://schemas.microsoft.com/office/drawing/2014/main" id="{CD610587-E6DF-EC48-B52B-771C15E88238}"/>
                </a:ext>
              </a:extLst>
            </p:cNvPr>
            <p:cNvGrpSpPr/>
            <p:nvPr/>
          </p:nvGrpSpPr>
          <p:grpSpPr>
            <a:xfrm>
              <a:off x="3157156" y="3286326"/>
              <a:ext cx="350420" cy="322892"/>
              <a:chOff x="9079753" y="2125749"/>
              <a:chExt cx="751660" cy="692612"/>
            </a:xfrm>
          </p:grpSpPr>
          <p:sp>
            <p:nvSpPr>
              <p:cNvPr id="215" name="Shape 252">
                <a:extLst>
                  <a:ext uri="{FF2B5EF4-FFF2-40B4-BE49-F238E27FC236}">
                    <a16:creationId xmlns:a16="http://schemas.microsoft.com/office/drawing/2014/main" id="{2B22A867-F43D-B44B-9055-E5292809540B}"/>
                  </a:ext>
                </a:extLst>
              </p:cNvPr>
              <p:cNvSpPr/>
              <p:nvPr/>
            </p:nvSpPr>
            <p:spPr>
              <a:xfrm>
                <a:off x="9079753" y="2125749"/>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defTabSz="685800">
                  <a:defRPr sz="1800">
                    <a:solidFill>
                      <a:srgbClr val="FFFFFF"/>
                    </a:solidFill>
                  </a:defRPr>
                </a:pPr>
                <a:endParaRPr>
                  <a:solidFill>
                    <a:srgbClr val="FFFFFF"/>
                  </a:solidFill>
                  <a:latin typeface="Arial"/>
                </a:endParaRPr>
              </a:p>
            </p:txBody>
          </p:sp>
          <p:pic>
            <p:nvPicPr>
              <p:cNvPr id="216" name="Picture 215">
                <a:extLst>
                  <a:ext uri="{FF2B5EF4-FFF2-40B4-BE49-F238E27FC236}">
                    <a16:creationId xmlns:a16="http://schemas.microsoft.com/office/drawing/2014/main" id="{FC691AA3-68F1-B548-9F97-B8F066C9412A}"/>
                  </a:ext>
                </a:extLst>
              </p:cNvPr>
              <p:cNvPicPr>
                <a:picLocks noChangeAspect="1"/>
              </p:cNvPicPr>
              <p:nvPr/>
            </p:nvPicPr>
            <p:blipFill>
              <a:blip r:embed="rId7">
                <a:biLevel thresh="25000"/>
                <a:extLst>
                  <a:ext uri="{28A0092B-C50C-407E-A947-70E740481C1C}">
                    <a14:useLocalDpi xmlns:a14="http://schemas.microsoft.com/office/drawing/2010/main" val="0"/>
                  </a:ext>
                </a:extLst>
              </a:blip>
              <a:stretch>
                <a:fillRect/>
              </a:stretch>
            </p:blipFill>
            <p:spPr>
              <a:xfrm>
                <a:off x="9184520" y="2163926"/>
                <a:ext cx="555409" cy="555409"/>
              </a:xfrm>
              <a:prstGeom prst="rect">
                <a:avLst/>
              </a:prstGeom>
            </p:spPr>
          </p:pic>
        </p:grpSp>
      </p:grpSp>
    </p:spTree>
    <p:extLst>
      <p:ext uri="{BB962C8B-B14F-4D97-AF65-F5344CB8AC3E}">
        <p14:creationId xmlns:p14="http://schemas.microsoft.com/office/powerpoint/2010/main" val="3367324016"/>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ounded Rectangle 32"/>
          <p:cNvSpPr/>
          <p:nvPr/>
        </p:nvSpPr>
        <p:spPr>
          <a:xfrm>
            <a:off x="2080815" y="2137411"/>
            <a:ext cx="4374894" cy="3318217"/>
          </a:xfrm>
          <a:prstGeom prst="roundRect">
            <a:avLst>
              <a:gd name="adj" fmla="val 9818"/>
            </a:avLst>
          </a:prstGeom>
          <a:noFill/>
          <a:ln w="38100">
            <a:solidFill>
              <a:srgbClr val="4378BB"/>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defRPr/>
            </a:pPr>
            <a:endParaRPr lang="en-US" sz="1191" dirty="0">
              <a:solidFill>
                <a:srgbClr val="000E5E"/>
              </a:solidFill>
              <a:latin typeface="Arial"/>
              <a:cs typeface="Arial"/>
            </a:endParaRPr>
          </a:p>
        </p:txBody>
      </p:sp>
      <p:grpSp>
        <p:nvGrpSpPr>
          <p:cNvPr id="2" name="Group 1"/>
          <p:cNvGrpSpPr/>
          <p:nvPr/>
        </p:nvGrpSpPr>
        <p:grpSpPr>
          <a:xfrm>
            <a:off x="2571997" y="2294045"/>
            <a:ext cx="3685027" cy="2921266"/>
            <a:chOff x="683896" y="4924297"/>
            <a:chExt cx="1752600" cy="1741214"/>
          </a:xfrm>
        </p:grpSpPr>
        <p:sp>
          <p:nvSpPr>
            <p:cNvPr id="42" name="Rounded Rectangle 41"/>
            <p:cNvSpPr/>
            <p:nvPr/>
          </p:nvSpPr>
          <p:spPr>
            <a:xfrm>
              <a:off x="683896" y="4931961"/>
              <a:ext cx="1752600" cy="1733550"/>
            </a:xfrm>
            <a:prstGeom prst="roundRect">
              <a:avLst>
                <a:gd name="adj" fmla="val 9818"/>
              </a:avLst>
            </a:prstGeom>
            <a:noFill/>
            <a:ln w="38100">
              <a:solidFill>
                <a:srgbClr val="4378BB"/>
              </a:solidFill>
              <a:prstDash val="sysDot"/>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defRPr/>
              </a:pPr>
              <a:endParaRPr lang="en-US" sz="1191" dirty="0">
                <a:solidFill>
                  <a:srgbClr val="000E5E"/>
                </a:solidFill>
                <a:latin typeface="Helvetica Neue"/>
                <a:cs typeface="Helvetica Neue"/>
              </a:endParaRPr>
            </a:p>
          </p:txBody>
        </p:sp>
        <p:sp>
          <p:nvSpPr>
            <p:cNvPr id="43" name="Shape 535"/>
            <p:cNvSpPr/>
            <p:nvPr/>
          </p:nvSpPr>
          <p:spPr>
            <a:xfrm>
              <a:off x="750524" y="4924297"/>
              <a:ext cx="1411174" cy="104674"/>
            </a:xfrm>
            <a:prstGeom prst="rect">
              <a:avLst/>
            </a:prstGeom>
            <a:ln w="3175">
              <a:miter lim="400000"/>
            </a:ln>
            <a:extLst>
              <a:ext uri="{C572A759-6A51-4108-AA02-DFA0A04FC94B}">
                <ma14:wrappingTextBoxFlag xmlns:ma14="http://schemas.microsoft.com/office/mac/drawingml/2011/main" xmlns="" val="1"/>
              </a:ext>
            </a:extLst>
          </p:spPr>
          <p:txBody>
            <a:bodyPr wrap="square" lIns="33618" tIns="33618" rIns="33618" bIns="33618">
              <a:spAutoFit/>
            </a:bodyPr>
            <a:lstStyle>
              <a:lvl1pPr algn="l" defTabSz="457200">
                <a:defRPr sz="1000">
                  <a:latin typeface="Helvetica Neue"/>
                  <a:ea typeface="Helvetica Neue"/>
                  <a:cs typeface="Helvetica Neue"/>
                  <a:sym typeface="Helvetica Neue"/>
                </a:defRPr>
              </a:lvl1pPr>
            </a:lstStyle>
            <a:p>
              <a:pPr>
                <a:defRPr sz="1800"/>
              </a:pPr>
              <a:r>
                <a:rPr lang="en-US" sz="700" dirty="0">
                  <a:solidFill>
                    <a:srgbClr val="000E5E"/>
                  </a:solidFill>
                </a:rPr>
                <a:t>Region</a:t>
              </a:r>
              <a:endParaRPr sz="700" dirty="0">
                <a:solidFill>
                  <a:srgbClr val="000E5E"/>
                </a:solidFill>
              </a:endParaRPr>
            </a:p>
          </p:txBody>
        </p:sp>
      </p:grpSp>
      <p:grpSp>
        <p:nvGrpSpPr>
          <p:cNvPr id="7" name="Group 6"/>
          <p:cNvGrpSpPr/>
          <p:nvPr/>
        </p:nvGrpSpPr>
        <p:grpSpPr>
          <a:xfrm>
            <a:off x="2848454" y="2664433"/>
            <a:ext cx="1388676" cy="2312534"/>
            <a:chOff x="4184649" y="4931242"/>
            <a:chExt cx="1689100" cy="1641603"/>
          </a:xfrm>
        </p:grpSpPr>
        <p:sp>
          <p:nvSpPr>
            <p:cNvPr id="44" name="Rounded Rectangle 43"/>
            <p:cNvSpPr/>
            <p:nvPr/>
          </p:nvSpPr>
          <p:spPr>
            <a:xfrm>
              <a:off x="4184649" y="4931962"/>
              <a:ext cx="1689100" cy="1640883"/>
            </a:xfrm>
            <a:prstGeom prst="roundRect">
              <a:avLst>
                <a:gd name="adj" fmla="val 9818"/>
              </a:avLst>
            </a:prstGeom>
            <a:noFill/>
            <a:ln w="38100">
              <a:solidFill>
                <a:srgbClr val="4378BB"/>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defRPr/>
              </a:pPr>
              <a:endParaRPr lang="en-US" sz="1191" dirty="0">
                <a:solidFill>
                  <a:srgbClr val="000E5E"/>
                </a:solidFill>
                <a:latin typeface="Helvetica Neue"/>
                <a:cs typeface="Helvetica Neue"/>
              </a:endParaRPr>
            </a:p>
          </p:txBody>
        </p:sp>
        <p:sp>
          <p:nvSpPr>
            <p:cNvPr id="45" name="Shape 535"/>
            <p:cNvSpPr/>
            <p:nvPr/>
          </p:nvSpPr>
          <p:spPr>
            <a:xfrm>
              <a:off x="4240745" y="4931242"/>
              <a:ext cx="565293" cy="124663"/>
            </a:xfrm>
            <a:prstGeom prst="rect">
              <a:avLst/>
            </a:prstGeom>
            <a:ln w="3175">
              <a:miter lim="400000"/>
            </a:ln>
            <a:extLst>
              <a:ext uri="{C572A759-6A51-4108-AA02-DFA0A04FC94B}">
                <ma14:wrappingTextBoxFlag xmlns:ma14="http://schemas.microsoft.com/office/mac/drawingml/2011/main" xmlns="" val="1"/>
              </a:ext>
            </a:extLst>
          </p:spPr>
          <p:txBody>
            <a:bodyPr wrap="square" lIns="33618" tIns="33618" rIns="33618" bIns="33618">
              <a:spAutoFit/>
            </a:bodyPr>
            <a:lstStyle>
              <a:lvl1pPr algn="l" defTabSz="457200">
                <a:defRPr sz="1000">
                  <a:latin typeface="Helvetica Neue"/>
                  <a:ea typeface="Helvetica Neue"/>
                  <a:cs typeface="Helvetica Neue"/>
                  <a:sym typeface="Helvetica Neue"/>
                </a:defRPr>
              </a:lvl1pPr>
            </a:lstStyle>
            <a:p>
              <a:pPr>
                <a:defRPr sz="1800"/>
              </a:pPr>
              <a:r>
                <a:rPr lang="en-US" sz="700" dirty="0">
                  <a:solidFill>
                    <a:srgbClr val="000E5E"/>
                  </a:solidFill>
                </a:rPr>
                <a:t>Zone 1 </a:t>
              </a:r>
              <a:endParaRPr sz="700" dirty="0">
                <a:solidFill>
                  <a:srgbClr val="000E5E"/>
                </a:solidFill>
              </a:endParaRPr>
            </a:p>
          </p:txBody>
        </p:sp>
      </p:grpSp>
      <p:pic>
        <p:nvPicPr>
          <p:cNvPr id="49" name="Picture 48">
            <a:extLst>
              <a:ext uri="{FF2B5EF4-FFF2-40B4-BE49-F238E27FC236}">
                <a16:creationId xmlns:a16="http://schemas.microsoft.com/office/drawing/2014/main" id="{EF223050-B4C1-894E-A5FC-FEF3F4DB2D27}"/>
              </a:ext>
            </a:extLst>
          </p:cNvPr>
          <p:cNvPicPr>
            <a:picLocks noChangeAspect="1"/>
          </p:cNvPicPr>
          <p:nvPr/>
        </p:nvPicPr>
        <p:blipFill>
          <a:blip r:embed="rId3"/>
          <a:stretch>
            <a:fillRect/>
          </a:stretch>
        </p:blipFill>
        <p:spPr>
          <a:xfrm>
            <a:off x="2111568" y="2075531"/>
            <a:ext cx="328838" cy="218515"/>
          </a:xfrm>
          <a:prstGeom prst="rect">
            <a:avLst/>
          </a:prstGeom>
        </p:spPr>
      </p:pic>
      <p:grpSp>
        <p:nvGrpSpPr>
          <p:cNvPr id="55" name="Group 54">
            <a:extLst>
              <a:ext uri="{FF2B5EF4-FFF2-40B4-BE49-F238E27FC236}">
                <a16:creationId xmlns:a16="http://schemas.microsoft.com/office/drawing/2014/main" id="{CDDC284E-FD56-2C41-B891-D508E1514242}"/>
              </a:ext>
            </a:extLst>
          </p:cNvPr>
          <p:cNvGrpSpPr/>
          <p:nvPr/>
        </p:nvGrpSpPr>
        <p:grpSpPr>
          <a:xfrm>
            <a:off x="4593221" y="2664433"/>
            <a:ext cx="1415077" cy="2312534"/>
            <a:chOff x="4184649" y="4931242"/>
            <a:chExt cx="1689100" cy="1641603"/>
          </a:xfrm>
        </p:grpSpPr>
        <p:sp>
          <p:nvSpPr>
            <p:cNvPr id="56" name="Rounded Rectangle 55">
              <a:extLst>
                <a:ext uri="{FF2B5EF4-FFF2-40B4-BE49-F238E27FC236}">
                  <a16:creationId xmlns:a16="http://schemas.microsoft.com/office/drawing/2014/main" id="{CA4570D2-CB15-634D-A9BC-A06CFF55A624}"/>
                </a:ext>
              </a:extLst>
            </p:cNvPr>
            <p:cNvSpPr/>
            <p:nvPr/>
          </p:nvSpPr>
          <p:spPr>
            <a:xfrm>
              <a:off x="4184649" y="4931962"/>
              <a:ext cx="1689100" cy="1640883"/>
            </a:xfrm>
            <a:prstGeom prst="roundRect">
              <a:avLst>
                <a:gd name="adj" fmla="val 9818"/>
              </a:avLst>
            </a:prstGeom>
            <a:noFill/>
            <a:ln w="38100">
              <a:solidFill>
                <a:srgbClr val="4378BB"/>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defRPr/>
              </a:pPr>
              <a:endParaRPr lang="en-US" sz="1191" dirty="0">
                <a:solidFill>
                  <a:srgbClr val="000E5E"/>
                </a:solidFill>
                <a:latin typeface="Helvetica Neue"/>
                <a:cs typeface="Helvetica Neue"/>
              </a:endParaRPr>
            </a:p>
          </p:txBody>
        </p:sp>
        <p:sp>
          <p:nvSpPr>
            <p:cNvPr id="57" name="Shape 535">
              <a:extLst>
                <a:ext uri="{FF2B5EF4-FFF2-40B4-BE49-F238E27FC236}">
                  <a16:creationId xmlns:a16="http://schemas.microsoft.com/office/drawing/2014/main" id="{1FD00596-467F-8541-A3C6-127796FCF844}"/>
                </a:ext>
              </a:extLst>
            </p:cNvPr>
            <p:cNvSpPr/>
            <p:nvPr/>
          </p:nvSpPr>
          <p:spPr>
            <a:xfrm>
              <a:off x="4240746" y="4931242"/>
              <a:ext cx="565293" cy="124663"/>
            </a:xfrm>
            <a:prstGeom prst="rect">
              <a:avLst/>
            </a:prstGeom>
            <a:ln w="3175">
              <a:miter lim="400000"/>
            </a:ln>
            <a:extLst>
              <a:ext uri="{C572A759-6A51-4108-AA02-DFA0A04FC94B}">
                <ma14:wrappingTextBoxFlag xmlns:ma14="http://schemas.microsoft.com/office/mac/drawingml/2011/main" xmlns="" val="1"/>
              </a:ext>
            </a:extLst>
          </p:spPr>
          <p:txBody>
            <a:bodyPr wrap="square" lIns="33618" tIns="33618" rIns="33618" bIns="33618">
              <a:spAutoFit/>
            </a:bodyPr>
            <a:lstStyle>
              <a:lvl1pPr algn="l" defTabSz="457200">
                <a:defRPr sz="1000">
                  <a:latin typeface="Helvetica Neue"/>
                  <a:ea typeface="Helvetica Neue"/>
                  <a:cs typeface="Helvetica Neue"/>
                  <a:sym typeface="Helvetica Neue"/>
                </a:defRPr>
              </a:lvl1pPr>
            </a:lstStyle>
            <a:p>
              <a:pPr>
                <a:defRPr sz="1800"/>
              </a:pPr>
              <a:r>
                <a:rPr lang="en-US" sz="700" dirty="0">
                  <a:solidFill>
                    <a:srgbClr val="000E5E"/>
                  </a:solidFill>
                </a:rPr>
                <a:t>Zone 2 </a:t>
              </a:r>
              <a:endParaRPr sz="700" dirty="0">
                <a:solidFill>
                  <a:srgbClr val="000E5E"/>
                </a:solidFill>
              </a:endParaRPr>
            </a:p>
          </p:txBody>
        </p:sp>
      </p:grpSp>
      <p:grpSp>
        <p:nvGrpSpPr>
          <p:cNvPr id="85" name="Group 84">
            <a:extLst>
              <a:ext uri="{FF2B5EF4-FFF2-40B4-BE49-F238E27FC236}">
                <a16:creationId xmlns:a16="http://schemas.microsoft.com/office/drawing/2014/main" id="{CC101D36-F950-9743-8B5F-B7B176805888}"/>
              </a:ext>
            </a:extLst>
          </p:cNvPr>
          <p:cNvGrpSpPr/>
          <p:nvPr/>
        </p:nvGrpSpPr>
        <p:grpSpPr>
          <a:xfrm>
            <a:off x="7238728" y="3451183"/>
            <a:ext cx="588179" cy="560332"/>
            <a:chOff x="2032056" y="1049300"/>
            <a:chExt cx="931834" cy="887715"/>
          </a:xfrm>
        </p:grpSpPr>
        <p:sp>
          <p:nvSpPr>
            <p:cNvPr id="86" name="Shape 282">
              <a:extLst>
                <a:ext uri="{FF2B5EF4-FFF2-40B4-BE49-F238E27FC236}">
                  <a16:creationId xmlns:a16="http://schemas.microsoft.com/office/drawing/2014/main" id="{B5939983-9A20-224D-9252-C29213AFB0E9}"/>
                </a:ext>
              </a:extLst>
            </p:cNvPr>
            <p:cNvSpPr/>
            <p:nvPr/>
          </p:nvSpPr>
          <p:spPr>
            <a:xfrm>
              <a:off x="2032056" y="1049300"/>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defTabSz="685800">
                <a:defRPr sz="1800">
                  <a:solidFill>
                    <a:srgbClr val="FFFFFF"/>
                  </a:solidFill>
                </a:defRPr>
              </a:pPr>
              <a:endParaRPr sz="700" b="1">
                <a:solidFill>
                  <a:srgbClr val="000E5E"/>
                </a:solidFill>
                <a:latin typeface="Arial"/>
              </a:endParaRPr>
            </a:p>
          </p:txBody>
        </p:sp>
        <p:pic>
          <p:nvPicPr>
            <p:cNvPr id="87" name="Picture 86">
              <a:extLst>
                <a:ext uri="{FF2B5EF4-FFF2-40B4-BE49-F238E27FC236}">
                  <a16:creationId xmlns:a16="http://schemas.microsoft.com/office/drawing/2014/main" id="{B546950B-DCE3-4B4F-A1E9-5C2368D097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96225" y="1052241"/>
              <a:ext cx="599473" cy="656320"/>
            </a:xfrm>
            <a:prstGeom prst="rect">
              <a:avLst/>
            </a:prstGeom>
          </p:spPr>
        </p:pic>
        <p:sp>
          <p:nvSpPr>
            <p:cNvPr id="88" name="Shape 284">
              <a:extLst>
                <a:ext uri="{FF2B5EF4-FFF2-40B4-BE49-F238E27FC236}">
                  <a16:creationId xmlns:a16="http://schemas.microsoft.com/office/drawing/2014/main" id="{BE96C690-3839-3044-AEA3-5318F68A3D84}"/>
                </a:ext>
              </a:extLst>
            </p:cNvPr>
            <p:cNvSpPr/>
            <p:nvPr/>
          </p:nvSpPr>
          <p:spPr>
            <a:xfrm>
              <a:off x="2072493" y="1766355"/>
              <a:ext cx="891397" cy="17066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defTabSz="685800">
                <a:defRPr sz="1800" b="0">
                  <a:solidFill>
                    <a:srgbClr val="000000"/>
                  </a:solidFill>
                </a:defRPr>
              </a:pPr>
              <a:r>
                <a:rPr lang="en-US" sz="700" b="0" dirty="0">
                  <a:solidFill>
                    <a:srgbClr val="000E5E"/>
                  </a:solidFill>
                  <a:latin typeface="Arial"/>
                </a:rPr>
                <a:t>ON PREMISE</a:t>
              </a:r>
              <a:endParaRPr sz="700" b="0" dirty="0">
                <a:solidFill>
                  <a:srgbClr val="000E5E"/>
                </a:solidFill>
                <a:latin typeface="Arial"/>
              </a:endParaRPr>
            </a:p>
          </p:txBody>
        </p:sp>
      </p:grpSp>
      <p:sp>
        <p:nvSpPr>
          <p:cNvPr id="97" name="Shape 63">
            <a:extLst>
              <a:ext uri="{FF2B5EF4-FFF2-40B4-BE49-F238E27FC236}">
                <a16:creationId xmlns:a16="http://schemas.microsoft.com/office/drawing/2014/main" id="{17FAD22A-BCE2-D04D-97FC-25CEF2B98892}"/>
              </a:ext>
            </a:extLst>
          </p:cNvPr>
          <p:cNvSpPr/>
          <p:nvPr/>
        </p:nvSpPr>
        <p:spPr>
          <a:xfrm>
            <a:off x="313573" y="1631108"/>
            <a:ext cx="597877" cy="246221"/>
          </a:xfrm>
          <a:prstGeom prst="rect">
            <a:avLst/>
          </a:prstGeom>
          <a:ln w="3175">
            <a:miter lim="400000"/>
          </a:ln>
          <a:extLst>
            <a:ext uri="{C572A759-6A51-4108-AA02-DFA0A04FC94B}">
              <ma14:wrappingTextBoxFlag xmlns:ma14="http://schemas.microsoft.com/office/mac/drawingml/2011/main" xmlns="" val="1"/>
            </a:ext>
          </a:extLst>
        </p:spPr>
        <p:txBody>
          <a:bodyPr wrap="square" lIns="0" tIns="0" rIns="0" bIns="0">
            <a:spAutoFit/>
          </a:bodyPr>
          <a:lstStyle>
            <a:lvl1pPr algn="l">
              <a:defRPr sz="1000" b="1">
                <a:solidFill>
                  <a:srgbClr val="4277BB"/>
                </a:solidFill>
                <a:latin typeface="Helvetica"/>
                <a:ea typeface="Helvetica"/>
                <a:cs typeface="Helvetica"/>
                <a:sym typeface="Helvetica"/>
              </a:defRPr>
            </a:lvl1pPr>
          </a:lstStyle>
          <a:p>
            <a:pPr defTabSz="685800">
              <a:defRPr sz="1800" b="0">
                <a:solidFill>
                  <a:srgbClr val="000000"/>
                </a:solidFill>
              </a:defRPr>
            </a:pPr>
            <a:r>
              <a:rPr sz="800" dirty="0"/>
              <a:t>PUBLIC </a:t>
            </a:r>
            <a:endParaRPr lang="en-US" sz="800" dirty="0"/>
          </a:p>
          <a:p>
            <a:pPr defTabSz="685800">
              <a:defRPr sz="1800" b="0">
                <a:solidFill>
                  <a:srgbClr val="000000"/>
                </a:solidFill>
              </a:defRPr>
            </a:pPr>
            <a:r>
              <a:rPr sz="800" dirty="0"/>
              <a:t>NETWORK</a:t>
            </a:r>
          </a:p>
        </p:txBody>
      </p:sp>
      <p:sp>
        <p:nvSpPr>
          <p:cNvPr id="98" name="Shape 64">
            <a:extLst>
              <a:ext uri="{FF2B5EF4-FFF2-40B4-BE49-F238E27FC236}">
                <a16:creationId xmlns:a16="http://schemas.microsoft.com/office/drawing/2014/main" id="{87B151A4-7569-4441-BCEC-2FE5910080B1}"/>
              </a:ext>
            </a:extLst>
          </p:cNvPr>
          <p:cNvSpPr/>
          <p:nvPr/>
        </p:nvSpPr>
        <p:spPr>
          <a:xfrm>
            <a:off x="2139121" y="1653799"/>
            <a:ext cx="598536" cy="246221"/>
          </a:xfrm>
          <a:prstGeom prst="rect">
            <a:avLst/>
          </a:prstGeom>
          <a:ln w="3175">
            <a:miter lim="400000"/>
          </a:ln>
          <a:extLst>
            <a:ext uri="{C572A759-6A51-4108-AA02-DFA0A04FC94B}">
              <ma14:wrappingTextBoxFlag xmlns:ma14="http://schemas.microsoft.com/office/mac/drawingml/2011/main" xmlns="" val="1"/>
            </a:ext>
          </a:extLst>
        </p:spPr>
        <p:txBody>
          <a:bodyPr wrap="square" lIns="0" tIns="0" rIns="0" bIns="0">
            <a:spAutoFit/>
          </a:bodyPr>
          <a:lstStyle>
            <a:lvl1pPr algn="l">
              <a:defRPr sz="1000" b="1">
                <a:solidFill>
                  <a:srgbClr val="4277BB"/>
                </a:solidFill>
                <a:latin typeface="Helvetica"/>
                <a:ea typeface="Helvetica"/>
                <a:cs typeface="Helvetica"/>
                <a:sym typeface="Helvetica"/>
              </a:defRPr>
            </a:lvl1pPr>
          </a:lstStyle>
          <a:p>
            <a:pPr defTabSz="685800">
              <a:defRPr sz="1800" b="0">
                <a:solidFill>
                  <a:srgbClr val="000000"/>
                </a:solidFill>
              </a:defRPr>
            </a:pPr>
            <a:r>
              <a:rPr sz="800" dirty="0"/>
              <a:t>CLOUD </a:t>
            </a:r>
            <a:endParaRPr lang="en-US" sz="800" dirty="0"/>
          </a:p>
          <a:p>
            <a:pPr defTabSz="685800">
              <a:defRPr sz="1800" b="0">
                <a:solidFill>
                  <a:srgbClr val="000000"/>
                </a:solidFill>
              </a:defRPr>
            </a:pPr>
            <a:r>
              <a:rPr sz="800" dirty="0"/>
              <a:t>NETWORK</a:t>
            </a:r>
          </a:p>
        </p:txBody>
      </p:sp>
      <p:sp>
        <p:nvSpPr>
          <p:cNvPr id="99" name="Shape 65">
            <a:extLst>
              <a:ext uri="{FF2B5EF4-FFF2-40B4-BE49-F238E27FC236}">
                <a16:creationId xmlns:a16="http://schemas.microsoft.com/office/drawing/2014/main" id="{1EA0D3E0-6924-1C4A-BD77-E8592E5D0B85}"/>
              </a:ext>
            </a:extLst>
          </p:cNvPr>
          <p:cNvSpPr/>
          <p:nvPr/>
        </p:nvSpPr>
        <p:spPr>
          <a:xfrm>
            <a:off x="7189960" y="1653800"/>
            <a:ext cx="751404" cy="246221"/>
          </a:xfrm>
          <a:prstGeom prst="rect">
            <a:avLst/>
          </a:prstGeom>
          <a:ln w="3175">
            <a:miter lim="400000"/>
          </a:ln>
          <a:extLst>
            <a:ext uri="{C572A759-6A51-4108-AA02-DFA0A04FC94B}">
              <ma14:wrappingTextBoxFlag xmlns:ma14="http://schemas.microsoft.com/office/mac/drawingml/2011/main" xmlns="" val="1"/>
            </a:ext>
          </a:extLst>
        </p:spPr>
        <p:txBody>
          <a:bodyPr wrap="square" lIns="0" tIns="0" rIns="0" bIns="0">
            <a:spAutoFit/>
          </a:bodyPr>
          <a:lstStyle>
            <a:lvl1pPr algn="l">
              <a:defRPr sz="1000" b="1">
                <a:solidFill>
                  <a:srgbClr val="4277BB"/>
                </a:solidFill>
                <a:latin typeface="Helvetica"/>
                <a:ea typeface="Helvetica"/>
                <a:cs typeface="Helvetica"/>
                <a:sym typeface="Helvetica"/>
              </a:defRPr>
            </a:lvl1pPr>
          </a:lstStyle>
          <a:p>
            <a:pPr defTabSz="685800">
              <a:defRPr sz="1800" b="0">
                <a:solidFill>
                  <a:srgbClr val="000000"/>
                </a:solidFill>
              </a:defRPr>
            </a:pPr>
            <a:r>
              <a:rPr sz="800" dirty="0"/>
              <a:t>ENTERPRISE </a:t>
            </a:r>
            <a:endParaRPr lang="en-US" sz="800" dirty="0"/>
          </a:p>
          <a:p>
            <a:pPr defTabSz="685800">
              <a:defRPr sz="1800" b="0">
                <a:solidFill>
                  <a:srgbClr val="000000"/>
                </a:solidFill>
              </a:defRPr>
            </a:pPr>
            <a:r>
              <a:rPr sz="800" dirty="0"/>
              <a:t>NETWORK</a:t>
            </a:r>
          </a:p>
        </p:txBody>
      </p:sp>
      <p:sp>
        <p:nvSpPr>
          <p:cNvPr id="100" name="Shape 62">
            <a:extLst>
              <a:ext uri="{FF2B5EF4-FFF2-40B4-BE49-F238E27FC236}">
                <a16:creationId xmlns:a16="http://schemas.microsoft.com/office/drawing/2014/main" id="{7E859415-83E2-5E4F-83BA-3BBF02DD450E}"/>
              </a:ext>
            </a:extLst>
          </p:cNvPr>
          <p:cNvSpPr/>
          <p:nvPr/>
        </p:nvSpPr>
        <p:spPr>
          <a:xfrm flipV="1">
            <a:off x="1333298" y="1604264"/>
            <a:ext cx="0" cy="4302163"/>
          </a:xfrm>
          <a:prstGeom prst="line">
            <a:avLst/>
          </a:prstGeom>
          <a:ln w="3175">
            <a:solidFill>
              <a:srgbClr val="4277BB"/>
            </a:solidFill>
            <a:miter lim="400000"/>
          </a:ln>
        </p:spPr>
        <p:txBody>
          <a:bodyPr lIns="0" tIns="0" rIns="0" bIns="0" anchor="ctr"/>
          <a:lstStyle/>
          <a:p>
            <a:pPr defTabSz="685800">
              <a:defRPr sz="1800"/>
            </a:pPr>
            <a:endParaRPr>
              <a:solidFill>
                <a:srgbClr val="000000"/>
              </a:solidFill>
              <a:latin typeface="Arial"/>
            </a:endParaRPr>
          </a:p>
        </p:txBody>
      </p:sp>
      <p:sp>
        <p:nvSpPr>
          <p:cNvPr id="101" name="Shape 66">
            <a:extLst>
              <a:ext uri="{FF2B5EF4-FFF2-40B4-BE49-F238E27FC236}">
                <a16:creationId xmlns:a16="http://schemas.microsoft.com/office/drawing/2014/main" id="{EA8B9626-720F-B94C-BEBE-4D2F331A2EA8}"/>
              </a:ext>
            </a:extLst>
          </p:cNvPr>
          <p:cNvSpPr/>
          <p:nvPr/>
        </p:nvSpPr>
        <p:spPr>
          <a:xfrm flipV="1">
            <a:off x="6761964" y="1564465"/>
            <a:ext cx="0" cy="4314285"/>
          </a:xfrm>
          <a:prstGeom prst="line">
            <a:avLst/>
          </a:prstGeom>
          <a:ln w="3175">
            <a:solidFill>
              <a:srgbClr val="4277BB"/>
            </a:solidFill>
            <a:miter lim="400000"/>
          </a:ln>
        </p:spPr>
        <p:txBody>
          <a:bodyPr lIns="0" tIns="0" rIns="0" bIns="0" anchor="ctr"/>
          <a:lstStyle/>
          <a:p>
            <a:pPr defTabSz="685800">
              <a:defRPr sz="1800"/>
            </a:pPr>
            <a:endParaRPr>
              <a:solidFill>
                <a:srgbClr val="000000"/>
              </a:solidFill>
              <a:latin typeface="Arial"/>
            </a:endParaRPr>
          </a:p>
        </p:txBody>
      </p:sp>
      <p:sp>
        <p:nvSpPr>
          <p:cNvPr id="204" name="Rectangle 2">
            <a:extLst>
              <a:ext uri="{FF2B5EF4-FFF2-40B4-BE49-F238E27FC236}">
                <a16:creationId xmlns:a16="http://schemas.microsoft.com/office/drawing/2014/main" id="{74749242-CB3A-0D41-8D42-38C065E8A51B}"/>
              </a:ext>
            </a:extLst>
          </p:cNvPr>
          <p:cNvSpPr txBox="1">
            <a:spLocks noChangeArrowheads="1"/>
          </p:cNvSpPr>
          <p:nvPr/>
        </p:nvSpPr>
        <p:spPr>
          <a:xfrm>
            <a:off x="170270" y="1050128"/>
            <a:ext cx="2789241" cy="478463"/>
          </a:xfrm>
          <a:prstGeom prst="rect">
            <a:avLst/>
          </a:prstGeom>
        </p:spPr>
        <p:txBody>
          <a:bodyPr/>
          <a:lstStyle>
            <a:lvl1pPr algn="l" defTabSz="457200" rtl="0" eaLnBrk="1" latinLnBrk="0" hangingPunct="1">
              <a:lnSpc>
                <a:spcPct val="90000"/>
              </a:lnSpc>
              <a:spcBef>
                <a:spcPct val="0"/>
              </a:spcBef>
              <a:buNone/>
              <a:defRPr sz="2400" kern="1200">
                <a:solidFill>
                  <a:schemeClr val="bg2"/>
                </a:solidFill>
                <a:latin typeface="+mj-lt"/>
                <a:ea typeface="Arial" charset="0"/>
                <a:cs typeface="Arial" charset="0"/>
              </a:defRPr>
            </a:lvl1pPr>
          </a:lstStyle>
          <a:p>
            <a:r>
              <a:rPr lang="en-US" dirty="0">
                <a:solidFill>
                  <a:srgbClr val="69A6FF"/>
                </a:solidFill>
                <a:latin typeface="Arial"/>
              </a:rPr>
              <a:t>VPC Features</a:t>
            </a:r>
          </a:p>
        </p:txBody>
      </p:sp>
      <p:sp>
        <p:nvSpPr>
          <p:cNvPr id="210" name="Rounded Rectangle 209">
            <a:extLst>
              <a:ext uri="{FF2B5EF4-FFF2-40B4-BE49-F238E27FC236}">
                <a16:creationId xmlns:a16="http://schemas.microsoft.com/office/drawing/2014/main" id="{7F3322F3-853C-9844-BE75-1292D770E720}"/>
              </a:ext>
            </a:extLst>
          </p:cNvPr>
          <p:cNvSpPr/>
          <p:nvPr/>
        </p:nvSpPr>
        <p:spPr>
          <a:xfrm>
            <a:off x="2984088" y="2926084"/>
            <a:ext cx="1117409" cy="834883"/>
          </a:xfrm>
          <a:prstGeom prst="roundRect">
            <a:avLst>
              <a:gd name="adj" fmla="val 9818"/>
            </a:avLst>
          </a:prstGeom>
          <a:noFill/>
          <a:ln w="6350">
            <a:solidFill>
              <a:srgbClr val="FF0000"/>
            </a:solidFill>
            <a:prstDash val="solid"/>
          </a:ln>
          <a:effectLst/>
        </p:spPr>
        <p:style>
          <a:lnRef idx="1">
            <a:schemeClr val="accent1"/>
          </a:lnRef>
          <a:fillRef idx="3">
            <a:schemeClr val="accent1"/>
          </a:fillRef>
          <a:effectRef idx="2">
            <a:schemeClr val="accent1"/>
          </a:effectRef>
          <a:fontRef idx="minor">
            <a:schemeClr val="lt1"/>
          </a:fontRef>
        </p:style>
        <p:txBody>
          <a:bodyPr bIns="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r">
              <a:defRPr/>
            </a:pPr>
            <a:r>
              <a:rPr lang="en-US" sz="600" dirty="0">
                <a:solidFill>
                  <a:srgbClr val="000E5E"/>
                </a:solidFill>
                <a:latin typeface="Arial"/>
                <a:cs typeface="Arial"/>
              </a:rPr>
              <a:t>Subnet 1</a:t>
            </a:r>
          </a:p>
          <a:p>
            <a:pPr algn="r">
              <a:defRPr/>
            </a:pPr>
            <a:r>
              <a:rPr lang="en-US" sz="600" dirty="0">
                <a:solidFill>
                  <a:srgbClr val="000E5E"/>
                </a:solidFill>
                <a:latin typeface="Arial"/>
                <a:cs typeface="Arial"/>
              </a:rPr>
              <a:t>10.0.1.0/24</a:t>
            </a:r>
          </a:p>
        </p:txBody>
      </p:sp>
      <p:sp>
        <p:nvSpPr>
          <p:cNvPr id="212" name="Rounded Rectangle 211">
            <a:extLst>
              <a:ext uri="{FF2B5EF4-FFF2-40B4-BE49-F238E27FC236}">
                <a16:creationId xmlns:a16="http://schemas.microsoft.com/office/drawing/2014/main" id="{CBA7BF4C-FF2B-E140-9987-45ADA15AF893}"/>
              </a:ext>
            </a:extLst>
          </p:cNvPr>
          <p:cNvSpPr/>
          <p:nvPr/>
        </p:nvSpPr>
        <p:spPr>
          <a:xfrm>
            <a:off x="2990206" y="3922287"/>
            <a:ext cx="1117409" cy="846758"/>
          </a:xfrm>
          <a:prstGeom prst="roundRect">
            <a:avLst>
              <a:gd name="adj" fmla="val 9818"/>
            </a:avLst>
          </a:prstGeom>
          <a:noFill/>
          <a:ln w="6350">
            <a:solidFill>
              <a:srgbClr val="FF0000"/>
            </a:solidFill>
            <a:prstDash val="solid"/>
          </a:ln>
          <a:effectLst/>
        </p:spPr>
        <p:style>
          <a:lnRef idx="1">
            <a:schemeClr val="accent1"/>
          </a:lnRef>
          <a:fillRef idx="3">
            <a:schemeClr val="accent1"/>
          </a:fillRef>
          <a:effectRef idx="2">
            <a:schemeClr val="accent1"/>
          </a:effectRef>
          <a:fontRef idx="minor">
            <a:schemeClr val="lt1"/>
          </a:fontRef>
        </p:style>
        <p:txBody>
          <a:bodyPr bIns="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r">
              <a:defRPr/>
            </a:pPr>
            <a:r>
              <a:rPr lang="en-US" sz="600" dirty="0">
                <a:solidFill>
                  <a:srgbClr val="000E5E"/>
                </a:solidFill>
                <a:latin typeface="Arial"/>
                <a:cs typeface="Arial"/>
              </a:rPr>
              <a:t>Subnet 2</a:t>
            </a:r>
          </a:p>
          <a:p>
            <a:pPr algn="r">
              <a:defRPr/>
            </a:pPr>
            <a:r>
              <a:rPr lang="en-US" sz="600" dirty="0">
                <a:solidFill>
                  <a:srgbClr val="000E5E"/>
                </a:solidFill>
                <a:latin typeface="Arial"/>
                <a:cs typeface="Arial"/>
              </a:rPr>
              <a:t>10.0.2.0/24</a:t>
            </a:r>
          </a:p>
        </p:txBody>
      </p:sp>
      <p:sp>
        <p:nvSpPr>
          <p:cNvPr id="267" name="Rounded Rectangle 266">
            <a:extLst>
              <a:ext uri="{FF2B5EF4-FFF2-40B4-BE49-F238E27FC236}">
                <a16:creationId xmlns:a16="http://schemas.microsoft.com/office/drawing/2014/main" id="{F382498C-C694-DA4B-A4E2-83F73BA04ABA}"/>
              </a:ext>
            </a:extLst>
          </p:cNvPr>
          <p:cNvSpPr/>
          <p:nvPr/>
        </p:nvSpPr>
        <p:spPr>
          <a:xfrm>
            <a:off x="4758956" y="2926084"/>
            <a:ext cx="1117409" cy="844508"/>
          </a:xfrm>
          <a:prstGeom prst="roundRect">
            <a:avLst>
              <a:gd name="adj" fmla="val 9818"/>
            </a:avLst>
          </a:prstGeom>
          <a:noFill/>
          <a:ln w="6350">
            <a:solidFill>
              <a:srgbClr val="FF0000"/>
            </a:solidFill>
            <a:prstDash val="solid"/>
          </a:ln>
          <a:effectLst/>
        </p:spPr>
        <p:style>
          <a:lnRef idx="1">
            <a:schemeClr val="accent1"/>
          </a:lnRef>
          <a:fillRef idx="3">
            <a:schemeClr val="accent1"/>
          </a:fillRef>
          <a:effectRef idx="2">
            <a:schemeClr val="accent1"/>
          </a:effectRef>
          <a:fontRef idx="minor">
            <a:schemeClr val="lt1"/>
          </a:fontRef>
        </p:style>
        <p:txBody>
          <a:bodyPr bIns="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r">
              <a:defRPr/>
            </a:pPr>
            <a:r>
              <a:rPr lang="en-US" sz="600" dirty="0">
                <a:solidFill>
                  <a:srgbClr val="000E5E"/>
                </a:solidFill>
                <a:latin typeface="Arial"/>
                <a:cs typeface="Arial"/>
              </a:rPr>
              <a:t>Subnet 3</a:t>
            </a:r>
          </a:p>
          <a:p>
            <a:pPr algn="r">
              <a:defRPr/>
            </a:pPr>
            <a:r>
              <a:rPr lang="en-US" sz="600" dirty="0">
                <a:solidFill>
                  <a:srgbClr val="000E5E"/>
                </a:solidFill>
                <a:latin typeface="Arial"/>
                <a:cs typeface="Arial"/>
              </a:rPr>
              <a:t>10.0.3.0/24</a:t>
            </a:r>
          </a:p>
        </p:txBody>
      </p:sp>
      <p:sp>
        <p:nvSpPr>
          <p:cNvPr id="278" name="Rounded Rectangle 277">
            <a:extLst>
              <a:ext uri="{FF2B5EF4-FFF2-40B4-BE49-F238E27FC236}">
                <a16:creationId xmlns:a16="http://schemas.microsoft.com/office/drawing/2014/main" id="{8AB8C949-AA10-4947-B61E-BC2515478CD9}"/>
              </a:ext>
            </a:extLst>
          </p:cNvPr>
          <p:cNvSpPr/>
          <p:nvPr/>
        </p:nvSpPr>
        <p:spPr>
          <a:xfrm>
            <a:off x="4757289" y="3933851"/>
            <a:ext cx="1117409" cy="834851"/>
          </a:xfrm>
          <a:prstGeom prst="roundRect">
            <a:avLst>
              <a:gd name="adj" fmla="val 9818"/>
            </a:avLst>
          </a:prstGeom>
          <a:noFill/>
          <a:ln w="6350">
            <a:solidFill>
              <a:srgbClr val="FF0000"/>
            </a:solidFill>
            <a:prstDash val="solid"/>
          </a:ln>
          <a:effectLst/>
        </p:spPr>
        <p:style>
          <a:lnRef idx="1">
            <a:schemeClr val="accent1"/>
          </a:lnRef>
          <a:fillRef idx="3">
            <a:schemeClr val="accent1"/>
          </a:fillRef>
          <a:effectRef idx="2">
            <a:schemeClr val="accent1"/>
          </a:effectRef>
          <a:fontRef idx="minor">
            <a:schemeClr val="lt1"/>
          </a:fontRef>
        </p:style>
        <p:txBody>
          <a:bodyPr bIns="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r">
              <a:defRPr/>
            </a:pPr>
            <a:r>
              <a:rPr lang="en-US" sz="600" dirty="0">
                <a:solidFill>
                  <a:srgbClr val="000E5E"/>
                </a:solidFill>
                <a:latin typeface="Arial"/>
                <a:cs typeface="Arial"/>
              </a:rPr>
              <a:t>Subnet 4</a:t>
            </a:r>
          </a:p>
          <a:p>
            <a:pPr algn="r">
              <a:defRPr/>
            </a:pPr>
            <a:r>
              <a:rPr lang="en-US" sz="600" dirty="0">
                <a:solidFill>
                  <a:srgbClr val="000E5E"/>
                </a:solidFill>
                <a:latin typeface="Arial"/>
                <a:cs typeface="Arial"/>
              </a:rPr>
              <a:t>10.0.4.0/24</a:t>
            </a:r>
          </a:p>
        </p:txBody>
      </p:sp>
      <p:grpSp>
        <p:nvGrpSpPr>
          <p:cNvPr id="289" name="Group 288">
            <a:extLst>
              <a:ext uri="{FF2B5EF4-FFF2-40B4-BE49-F238E27FC236}">
                <a16:creationId xmlns:a16="http://schemas.microsoft.com/office/drawing/2014/main" id="{15C7BFDB-55DE-4440-A5A7-9970386FE48B}"/>
              </a:ext>
            </a:extLst>
          </p:cNvPr>
          <p:cNvGrpSpPr/>
          <p:nvPr/>
        </p:nvGrpSpPr>
        <p:grpSpPr>
          <a:xfrm>
            <a:off x="3655338" y="4134346"/>
            <a:ext cx="357574" cy="331410"/>
            <a:chOff x="4497040" y="6251014"/>
            <a:chExt cx="751661" cy="692611"/>
          </a:xfrm>
        </p:grpSpPr>
        <p:grpSp>
          <p:nvGrpSpPr>
            <p:cNvPr id="290" name="Group 289">
              <a:extLst>
                <a:ext uri="{FF2B5EF4-FFF2-40B4-BE49-F238E27FC236}">
                  <a16:creationId xmlns:a16="http://schemas.microsoft.com/office/drawing/2014/main" id="{AEA906FA-2B9C-BB48-8988-97A35B8ED889}"/>
                </a:ext>
              </a:extLst>
            </p:cNvPr>
            <p:cNvGrpSpPr/>
            <p:nvPr/>
          </p:nvGrpSpPr>
          <p:grpSpPr>
            <a:xfrm>
              <a:off x="4497040" y="6251014"/>
              <a:ext cx="751661" cy="692611"/>
              <a:chOff x="5325364" y="6125604"/>
              <a:chExt cx="751661" cy="692611"/>
            </a:xfrm>
          </p:grpSpPr>
          <p:sp>
            <p:nvSpPr>
              <p:cNvPr id="292" name="Shape 252">
                <a:extLst>
                  <a:ext uri="{FF2B5EF4-FFF2-40B4-BE49-F238E27FC236}">
                    <a16:creationId xmlns:a16="http://schemas.microsoft.com/office/drawing/2014/main" id="{3C8A0E92-3C4F-D143-836F-4B1BBF04EC68}"/>
                  </a:ext>
                </a:extLst>
              </p:cNvPr>
              <p:cNvSpPr/>
              <p:nvPr/>
            </p:nvSpPr>
            <p:spPr>
              <a:xfrm>
                <a:off x="5325364" y="6125604"/>
                <a:ext cx="751661" cy="69261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defTabSz="685800">
                  <a:defRPr sz="1800">
                    <a:solidFill>
                      <a:srgbClr val="FFFFFF"/>
                    </a:solidFill>
                  </a:defRPr>
                </a:pPr>
                <a:endParaRPr>
                  <a:solidFill>
                    <a:srgbClr val="FFFFFF"/>
                  </a:solidFill>
                  <a:latin typeface="Arial"/>
                </a:endParaRPr>
              </a:p>
            </p:txBody>
          </p:sp>
          <p:pic>
            <p:nvPicPr>
              <p:cNvPr id="293" name="Picture 292">
                <a:extLst>
                  <a:ext uri="{FF2B5EF4-FFF2-40B4-BE49-F238E27FC236}">
                    <a16:creationId xmlns:a16="http://schemas.microsoft.com/office/drawing/2014/main" id="{2C9FBB33-88EE-3C45-98FC-1F78D723B42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64838" y="6243315"/>
                <a:ext cx="457200" cy="457200"/>
              </a:xfrm>
              <a:prstGeom prst="rect">
                <a:avLst/>
              </a:prstGeom>
            </p:spPr>
          </p:pic>
        </p:grpSp>
        <p:cxnSp>
          <p:nvCxnSpPr>
            <p:cNvPr id="291" name="Straight Arrow Connector 290">
              <a:extLst>
                <a:ext uri="{FF2B5EF4-FFF2-40B4-BE49-F238E27FC236}">
                  <a16:creationId xmlns:a16="http://schemas.microsoft.com/office/drawing/2014/main" id="{CE04D36E-D2BD-9949-881A-5DA20EF35137}"/>
                </a:ext>
              </a:extLst>
            </p:cNvPr>
            <p:cNvCxnSpPr>
              <a:cxnSpLocks/>
            </p:cNvCxnSpPr>
            <p:nvPr/>
          </p:nvCxnSpPr>
          <p:spPr>
            <a:xfrm flipV="1">
              <a:off x="4872869" y="6452574"/>
              <a:ext cx="0" cy="302577"/>
            </a:xfrm>
            <a:prstGeom prst="straightConnector1">
              <a:avLst/>
            </a:prstGeom>
            <a:noFill/>
            <a:ln w="41275" cap="flat">
              <a:solidFill>
                <a:srgbClr val="8DC53F"/>
              </a:solidFill>
              <a:prstDash val="solid"/>
              <a:miter lim="400000"/>
              <a:headEnd type="none"/>
              <a:tailEnd type="arrow" w="med" len="sm"/>
            </a:ln>
            <a:effectLst/>
          </p:spPr>
          <p:style>
            <a:lnRef idx="0">
              <a:scrgbClr r="0" g="0" b="0"/>
            </a:lnRef>
            <a:fillRef idx="0">
              <a:scrgbClr r="0" g="0" b="0"/>
            </a:fillRef>
            <a:effectRef idx="0">
              <a:scrgbClr r="0" g="0" b="0"/>
            </a:effectRef>
            <a:fontRef idx="none"/>
          </p:style>
        </p:cxnSp>
      </p:grpSp>
      <p:pic>
        <p:nvPicPr>
          <p:cNvPr id="80" name="Picture 79">
            <a:extLst>
              <a:ext uri="{FF2B5EF4-FFF2-40B4-BE49-F238E27FC236}">
                <a16:creationId xmlns:a16="http://schemas.microsoft.com/office/drawing/2014/main" id="{151E4D6D-320A-E94A-BDC6-247658255EC6}"/>
              </a:ext>
            </a:extLst>
          </p:cNvPr>
          <p:cNvPicPr>
            <a:picLocks noChangeAspect="1"/>
          </p:cNvPicPr>
          <p:nvPr/>
        </p:nvPicPr>
        <p:blipFill>
          <a:blip r:embed="rId6"/>
          <a:stretch>
            <a:fillRect/>
          </a:stretch>
        </p:blipFill>
        <p:spPr>
          <a:xfrm>
            <a:off x="4736253" y="2822441"/>
            <a:ext cx="176406" cy="243728"/>
          </a:xfrm>
          <a:prstGeom prst="rect">
            <a:avLst/>
          </a:prstGeom>
        </p:spPr>
      </p:pic>
      <p:pic>
        <p:nvPicPr>
          <p:cNvPr id="81" name="Picture 80">
            <a:extLst>
              <a:ext uri="{FF2B5EF4-FFF2-40B4-BE49-F238E27FC236}">
                <a16:creationId xmlns:a16="http://schemas.microsoft.com/office/drawing/2014/main" id="{69492BD3-3FC2-5444-8D93-CFCF54CECA33}"/>
              </a:ext>
            </a:extLst>
          </p:cNvPr>
          <p:cNvPicPr>
            <a:picLocks noChangeAspect="1"/>
          </p:cNvPicPr>
          <p:nvPr/>
        </p:nvPicPr>
        <p:blipFill>
          <a:blip r:embed="rId6"/>
          <a:stretch>
            <a:fillRect/>
          </a:stretch>
        </p:blipFill>
        <p:spPr>
          <a:xfrm>
            <a:off x="2957290" y="2815718"/>
            <a:ext cx="176406" cy="243728"/>
          </a:xfrm>
          <a:prstGeom prst="rect">
            <a:avLst/>
          </a:prstGeom>
        </p:spPr>
      </p:pic>
      <p:pic>
        <p:nvPicPr>
          <p:cNvPr id="89" name="Picture 88">
            <a:extLst>
              <a:ext uri="{FF2B5EF4-FFF2-40B4-BE49-F238E27FC236}">
                <a16:creationId xmlns:a16="http://schemas.microsoft.com/office/drawing/2014/main" id="{D19B8EBE-BB4B-D84C-883A-690F5002C6FC}"/>
              </a:ext>
            </a:extLst>
          </p:cNvPr>
          <p:cNvPicPr>
            <a:picLocks noChangeAspect="1"/>
          </p:cNvPicPr>
          <p:nvPr/>
        </p:nvPicPr>
        <p:blipFill>
          <a:blip r:embed="rId6"/>
          <a:stretch>
            <a:fillRect/>
          </a:stretch>
        </p:blipFill>
        <p:spPr>
          <a:xfrm>
            <a:off x="2984087" y="3796419"/>
            <a:ext cx="176406" cy="243728"/>
          </a:xfrm>
          <a:prstGeom prst="rect">
            <a:avLst/>
          </a:prstGeom>
        </p:spPr>
      </p:pic>
      <p:pic>
        <p:nvPicPr>
          <p:cNvPr id="90" name="Picture 89">
            <a:extLst>
              <a:ext uri="{FF2B5EF4-FFF2-40B4-BE49-F238E27FC236}">
                <a16:creationId xmlns:a16="http://schemas.microsoft.com/office/drawing/2014/main" id="{D864B9A1-3866-194C-881D-EFB45F0C2A50}"/>
              </a:ext>
            </a:extLst>
          </p:cNvPr>
          <p:cNvPicPr>
            <a:picLocks noChangeAspect="1"/>
          </p:cNvPicPr>
          <p:nvPr/>
        </p:nvPicPr>
        <p:blipFill>
          <a:blip r:embed="rId6"/>
          <a:stretch>
            <a:fillRect/>
          </a:stretch>
        </p:blipFill>
        <p:spPr>
          <a:xfrm>
            <a:off x="4751977" y="3814720"/>
            <a:ext cx="176406" cy="243728"/>
          </a:xfrm>
          <a:prstGeom prst="rect">
            <a:avLst/>
          </a:prstGeom>
        </p:spPr>
      </p:pic>
      <p:sp>
        <p:nvSpPr>
          <p:cNvPr id="93" name="Rounded Rectangle 92">
            <a:extLst>
              <a:ext uri="{FF2B5EF4-FFF2-40B4-BE49-F238E27FC236}">
                <a16:creationId xmlns:a16="http://schemas.microsoft.com/office/drawing/2014/main" id="{EC183130-CA45-0940-8BB9-54A5493C3E44}"/>
              </a:ext>
            </a:extLst>
          </p:cNvPr>
          <p:cNvSpPr/>
          <p:nvPr/>
        </p:nvSpPr>
        <p:spPr>
          <a:xfrm>
            <a:off x="3050774" y="4075005"/>
            <a:ext cx="2800518" cy="444139"/>
          </a:xfrm>
          <a:prstGeom prst="roundRect">
            <a:avLst>
              <a:gd name="adj" fmla="val 9818"/>
            </a:avLst>
          </a:prstGeom>
          <a:noFill/>
          <a:ln w="19050">
            <a:solidFill>
              <a:srgbClr val="FF0000"/>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defRPr/>
            </a:pPr>
            <a:endParaRPr lang="en-US" sz="1191" dirty="0">
              <a:solidFill>
                <a:srgbClr val="000E5E"/>
              </a:solidFill>
              <a:latin typeface="Helvetica Neue"/>
              <a:cs typeface="Helvetica Neue"/>
            </a:endParaRPr>
          </a:p>
        </p:txBody>
      </p:sp>
      <p:grpSp>
        <p:nvGrpSpPr>
          <p:cNvPr id="96" name="Group 95">
            <a:extLst>
              <a:ext uri="{FF2B5EF4-FFF2-40B4-BE49-F238E27FC236}">
                <a16:creationId xmlns:a16="http://schemas.microsoft.com/office/drawing/2014/main" id="{8CB9BEA5-D4F6-0449-A73D-493FC72F074D}"/>
              </a:ext>
            </a:extLst>
          </p:cNvPr>
          <p:cNvGrpSpPr/>
          <p:nvPr/>
        </p:nvGrpSpPr>
        <p:grpSpPr>
          <a:xfrm>
            <a:off x="3123698" y="3108053"/>
            <a:ext cx="357574" cy="331410"/>
            <a:chOff x="4497040" y="6251014"/>
            <a:chExt cx="751661" cy="692611"/>
          </a:xfrm>
        </p:grpSpPr>
        <p:grpSp>
          <p:nvGrpSpPr>
            <p:cNvPr id="103" name="Group 102">
              <a:extLst>
                <a:ext uri="{FF2B5EF4-FFF2-40B4-BE49-F238E27FC236}">
                  <a16:creationId xmlns:a16="http://schemas.microsoft.com/office/drawing/2014/main" id="{D1975EBD-73A1-0B4F-A684-FACB44788DB6}"/>
                </a:ext>
              </a:extLst>
            </p:cNvPr>
            <p:cNvGrpSpPr/>
            <p:nvPr/>
          </p:nvGrpSpPr>
          <p:grpSpPr>
            <a:xfrm>
              <a:off x="4497040" y="6251014"/>
              <a:ext cx="751661" cy="692611"/>
              <a:chOff x="5325364" y="6125604"/>
              <a:chExt cx="751661" cy="692611"/>
            </a:xfrm>
          </p:grpSpPr>
          <p:sp>
            <p:nvSpPr>
              <p:cNvPr id="105" name="Shape 252">
                <a:extLst>
                  <a:ext uri="{FF2B5EF4-FFF2-40B4-BE49-F238E27FC236}">
                    <a16:creationId xmlns:a16="http://schemas.microsoft.com/office/drawing/2014/main" id="{ACCCF56A-1808-0847-8FD6-54D657AB948E}"/>
                  </a:ext>
                </a:extLst>
              </p:cNvPr>
              <p:cNvSpPr/>
              <p:nvPr/>
            </p:nvSpPr>
            <p:spPr>
              <a:xfrm>
                <a:off x="5325364" y="6125604"/>
                <a:ext cx="751661" cy="69261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defTabSz="685800">
                  <a:defRPr sz="1800">
                    <a:solidFill>
                      <a:srgbClr val="FFFFFF"/>
                    </a:solidFill>
                  </a:defRPr>
                </a:pPr>
                <a:endParaRPr>
                  <a:solidFill>
                    <a:srgbClr val="FFFFFF"/>
                  </a:solidFill>
                  <a:latin typeface="Arial"/>
                </a:endParaRPr>
              </a:p>
            </p:txBody>
          </p:sp>
          <p:pic>
            <p:nvPicPr>
              <p:cNvPr id="106" name="Picture 105">
                <a:extLst>
                  <a:ext uri="{FF2B5EF4-FFF2-40B4-BE49-F238E27FC236}">
                    <a16:creationId xmlns:a16="http://schemas.microsoft.com/office/drawing/2014/main" id="{7CC9314F-8EB1-CD40-97AB-BD5C95948C9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64838" y="6243315"/>
                <a:ext cx="457200" cy="457200"/>
              </a:xfrm>
              <a:prstGeom prst="rect">
                <a:avLst/>
              </a:prstGeom>
            </p:spPr>
          </p:pic>
        </p:grpSp>
        <p:cxnSp>
          <p:nvCxnSpPr>
            <p:cNvPr id="104" name="Straight Arrow Connector 103">
              <a:extLst>
                <a:ext uri="{FF2B5EF4-FFF2-40B4-BE49-F238E27FC236}">
                  <a16:creationId xmlns:a16="http://schemas.microsoft.com/office/drawing/2014/main" id="{79898A3B-EFB5-0D49-9694-C812A91AA428}"/>
                </a:ext>
              </a:extLst>
            </p:cNvPr>
            <p:cNvCxnSpPr>
              <a:cxnSpLocks/>
            </p:cNvCxnSpPr>
            <p:nvPr/>
          </p:nvCxnSpPr>
          <p:spPr>
            <a:xfrm flipV="1">
              <a:off x="4872869" y="6452574"/>
              <a:ext cx="0" cy="302577"/>
            </a:xfrm>
            <a:prstGeom prst="straightConnector1">
              <a:avLst/>
            </a:prstGeom>
            <a:noFill/>
            <a:ln w="41275" cap="flat">
              <a:solidFill>
                <a:srgbClr val="8DC53F"/>
              </a:solidFill>
              <a:prstDash val="solid"/>
              <a:miter lim="400000"/>
              <a:headEnd type="none"/>
              <a:tailEnd type="arrow" w="med" len="sm"/>
            </a:ln>
            <a:effectLst/>
          </p:spPr>
          <p:style>
            <a:lnRef idx="0">
              <a:scrgbClr r="0" g="0" b="0"/>
            </a:lnRef>
            <a:fillRef idx="0">
              <a:scrgbClr r="0" g="0" b="0"/>
            </a:fillRef>
            <a:effectRef idx="0">
              <a:scrgbClr r="0" g="0" b="0"/>
            </a:effectRef>
            <a:fontRef idx="none"/>
          </p:style>
        </p:cxnSp>
      </p:grpSp>
      <p:grpSp>
        <p:nvGrpSpPr>
          <p:cNvPr id="107" name="Group 106">
            <a:extLst>
              <a:ext uri="{FF2B5EF4-FFF2-40B4-BE49-F238E27FC236}">
                <a16:creationId xmlns:a16="http://schemas.microsoft.com/office/drawing/2014/main" id="{C468EA55-4723-2B4A-8756-CF137A827E36}"/>
              </a:ext>
            </a:extLst>
          </p:cNvPr>
          <p:cNvGrpSpPr/>
          <p:nvPr/>
        </p:nvGrpSpPr>
        <p:grpSpPr>
          <a:xfrm>
            <a:off x="3608242" y="3106626"/>
            <a:ext cx="357574" cy="331410"/>
            <a:chOff x="4497040" y="6251014"/>
            <a:chExt cx="751661" cy="692611"/>
          </a:xfrm>
        </p:grpSpPr>
        <p:grpSp>
          <p:nvGrpSpPr>
            <p:cNvPr id="108" name="Group 107">
              <a:extLst>
                <a:ext uri="{FF2B5EF4-FFF2-40B4-BE49-F238E27FC236}">
                  <a16:creationId xmlns:a16="http://schemas.microsoft.com/office/drawing/2014/main" id="{356AE339-B190-814A-841B-AE33895EABCD}"/>
                </a:ext>
              </a:extLst>
            </p:cNvPr>
            <p:cNvGrpSpPr/>
            <p:nvPr/>
          </p:nvGrpSpPr>
          <p:grpSpPr>
            <a:xfrm>
              <a:off x="4497040" y="6251014"/>
              <a:ext cx="751661" cy="692611"/>
              <a:chOff x="5325364" y="6125604"/>
              <a:chExt cx="751661" cy="692611"/>
            </a:xfrm>
          </p:grpSpPr>
          <p:sp>
            <p:nvSpPr>
              <p:cNvPr id="110" name="Shape 252">
                <a:extLst>
                  <a:ext uri="{FF2B5EF4-FFF2-40B4-BE49-F238E27FC236}">
                    <a16:creationId xmlns:a16="http://schemas.microsoft.com/office/drawing/2014/main" id="{7CB22511-97BC-E340-9214-C586B1EC7743}"/>
                  </a:ext>
                </a:extLst>
              </p:cNvPr>
              <p:cNvSpPr/>
              <p:nvPr/>
            </p:nvSpPr>
            <p:spPr>
              <a:xfrm>
                <a:off x="5325364" y="6125604"/>
                <a:ext cx="751661" cy="69261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defTabSz="685800">
                  <a:defRPr sz="1800">
                    <a:solidFill>
                      <a:srgbClr val="FFFFFF"/>
                    </a:solidFill>
                  </a:defRPr>
                </a:pPr>
                <a:endParaRPr>
                  <a:solidFill>
                    <a:srgbClr val="FFFFFF"/>
                  </a:solidFill>
                  <a:latin typeface="Arial"/>
                </a:endParaRPr>
              </a:p>
            </p:txBody>
          </p:sp>
          <p:pic>
            <p:nvPicPr>
              <p:cNvPr id="111" name="Picture 110">
                <a:extLst>
                  <a:ext uri="{FF2B5EF4-FFF2-40B4-BE49-F238E27FC236}">
                    <a16:creationId xmlns:a16="http://schemas.microsoft.com/office/drawing/2014/main" id="{EEBE5C2C-F6E0-9445-AA8D-B875AC50DAF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64838" y="6243315"/>
                <a:ext cx="457200" cy="457200"/>
              </a:xfrm>
              <a:prstGeom prst="rect">
                <a:avLst/>
              </a:prstGeom>
            </p:spPr>
          </p:pic>
        </p:grpSp>
        <p:cxnSp>
          <p:nvCxnSpPr>
            <p:cNvPr id="109" name="Straight Arrow Connector 108">
              <a:extLst>
                <a:ext uri="{FF2B5EF4-FFF2-40B4-BE49-F238E27FC236}">
                  <a16:creationId xmlns:a16="http://schemas.microsoft.com/office/drawing/2014/main" id="{95160BDD-7DBE-B342-853E-7D56E5315547}"/>
                </a:ext>
              </a:extLst>
            </p:cNvPr>
            <p:cNvCxnSpPr>
              <a:cxnSpLocks/>
            </p:cNvCxnSpPr>
            <p:nvPr/>
          </p:nvCxnSpPr>
          <p:spPr>
            <a:xfrm flipV="1">
              <a:off x="4872869" y="6452574"/>
              <a:ext cx="0" cy="302577"/>
            </a:xfrm>
            <a:prstGeom prst="straightConnector1">
              <a:avLst/>
            </a:prstGeom>
            <a:noFill/>
            <a:ln w="41275" cap="flat">
              <a:solidFill>
                <a:srgbClr val="8DC53F"/>
              </a:solidFill>
              <a:prstDash val="solid"/>
              <a:miter lim="400000"/>
              <a:headEnd type="none"/>
              <a:tailEnd type="arrow" w="med" len="sm"/>
            </a:ln>
            <a:effectLst/>
          </p:spPr>
          <p:style>
            <a:lnRef idx="0">
              <a:scrgbClr r="0" g="0" b="0"/>
            </a:lnRef>
            <a:fillRef idx="0">
              <a:scrgbClr r="0" g="0" b="0"/>
            </a:fillRef>
            <a:effectRef idx="0">
              <a:scrgbClr r="0" g="0" b="0"/>
            </a:effectRef>
            <a:fontRef idx="none"/>
          </p:style>
        </p:cxnSp>
      </p:grpSp>
      <p:grpSp>
        <p:nvGrpSpPr>
          <p:cNvPr id="112" name="Group 111">
            <a:extLst>
              <a:ext uri="{FF2B5EF4-FFF2-40B4-BE49-F238E27FC236}">
                <a16:creationId xmlns:a16="http://schemas.microsoft.com/office/drawing/2014/main" id="{98AEFAC0-9030-094C-8371-95D3650AF89E}"/>
              </a:ext>
            </a:extLst>
          </p:cNvPr>
          <p:cNvGrpSpPr/>
          <p:nvPr/>
        </p:nvGrpSpPr>
        <p:grpSpPr>
          <a:xfrm>
            <a:off x="4882686" y="3126115"/>
            <a:ext cx="357574" cy="331410"/>
            <a:chOff x="4497040" y="6251014"/>
            <a:chExt cx="751661" cy="692611"/>
          </a:xfrm>
        </p:grpSpPr>
        <p:grpSp>
          <p:nvGrpSpPr>
            <p:cNvPr id="113" name="Group 112">
              <a:extLst>
                <a:ext uri="{FF2B5EF4-FFF2-40B4-BE49-F238E27FC236}">
                  <a16:creationId xmlns:a16="http://schemas.microsoft.com/office/drawing/2014/main" id="{1024AFBF-5E9C-AE49-A520-00D6F134B3D3}"/>
                </a:ext>
              </a:extLst>
            </p:cNvPr>
            <p:cNvGrpSpPr/>
            <p:nvPr/>
          </p:nvGrpSpPr>
          <p:grpSpPr>
            <a:xfrm>
              <a:off x="4497040" y="6251014"/>
              <a:ext cx="751661" cy="692611"/>
              <a:chOff x="5325364" y="6125604"/>
              <a:chExt cx="751661" cy="692611"/>
            </a:xfrm>
          </p:grpSpPr>
          <p:sp>
            <p:nvSpPr>
              <p:cNvPr id="115" name="Shape 252">
                <a:extLst>
                  <a:ext uri="{FF2B5EF4-FFF2-40B4-BE49-F238E27FC236}">
                    <a16:creationId xmlns:a16="http://schemas.microsoft.com/office/drawing/2014/main" id="{A2AF3709-685F-3340-93CA-1B29724C57EF}"/>
                  </a:ext>
                </a:extLst>
              </p:cNvPr>
              <p:cNvSpPr/>
              <p:nvPr/>
            </p:nvSpPr>
            <p:spPr>
              <a:xfrm>
                <a:off x="5325364" y="6125604"/>
                <a:ext cx="751661" cy="69261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defTabSz="685800">
                  <a:defRPr sz="1800">
                    <a:solidFill>
                      <a:srgbClr val="FFFFFF"/>
                    </a:solidFill>
                  </a:defRPr>
                </a:pPr>
                <a:endParaRPr>
                  <a:solidFill>
                    <a:srgbClr val="FFFFFF"/>
                  </a:solidFill>
                  <a:latin typeface="Arial"/>
                </a:endParaRPr>
              </a:p>
            </p:txBody>
          </p:sp>
          <p:pic>
            <p:nvPicPr>
              <p:cNvPr id="116" name="Picture 115">
                <a:extLst>
                  <a:ext uri="{FF2B5EF4-FFF2-40B4-BE49-F238E27FC236}">
                    <a16:creationId xmlns:a16="http://schemas.microsoft.com/office/drawing/2014/main" id="{28A9A9B8-89DD-2541-AC01-DDA72A75A1D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64838" y="6243315"/>
                <a:ext cx="457200" cy="457200"/>
              </a:xfrm>
              <a:prstGeom prst="rect">
                <a:avLst/>
              </a:prstGeom>
            </p:spPr>
          </p:pic>
        </p:grpSp>
        <p:cxnSp>
          <p:nvCxnSpPr>
            <p:cNvPr id="114" name="Straight Arrow Connector 113">
              <a:extLst>
                <a:ext uri="{FF2B5EF4-FFF2-40B4-BE49-F238E27FC236}">
                  <a16:creationId xmlns:a16="http://schemas.microsoft.com/office/drawing/2014/main" id="{945A89BE-4EE5-3442-B91F-21F27BBB8AE9}"/>
                </a:ext>
              </a:extLst>
            </p:cNvPr>
            <p:cNvCxnSpPr>
              <a:cxnSpLocks/>
            </p:cNvCxnSpPr>
            <p:nvPr/>
          </p:nvCxnSpPr>
          <p:spPr>
            <a:xfrm flipV="1">
              <a:off x="4872869" y="6452574"/>
              <a:ext cx="0" cy="302577"/>
            </a:xfrm>
            <a:prstGeom prst="straightConnector1">
              <a:avLst/>
            </a:prstGeom>
            <a:noFill/>
            <a:ln w="41275" cap="flat">
              <a:solidFill>
                <a:srgbClr val="8DC53F"/>
              </a:solidFill>
              <a:prstDash val="solid"/>
              <a:miter lim="400000"/>
              <a:headEnd type="none"/>
              <a:tailEnd type="arrow" w="med" len="sm"/>
            </a:ln>
            <a:effectLst/>
          </p:spPr>
          <p:style>
            <a:lnRef idx="0">
              <a:scrgbClr r="0" g="0" b="0"/>
            </a:lnRef>
            <a:fillRef idx="0">
              <a:scrgbClr r="0" g="0" b="0"/>
            </a:fillRef>
            <a:effectRef idx="0">
              <a:scrgbClr r="0" g="0" b="0"/>
            </a:effectRef>
            <a:fontRef idx="none"/>
          </p:style>
        </p:cxnSp>
      </p:grpSp>
      <p:grpSp>
        <p:nvGrpSpPr>
          <p:cNvPr id="117" name="Group 116">
            <a:extLst>
              <a:ext uri="{FF2B5EF4-FFF2-40B4-BE49-F238E27FC236}">
                <a16:creationId xmlns:a16="http://schemas.microsoft.com/office/drawing/2014/main" id="{33733F85-709C-E84A-B31D-9F9F265C1D20}"/>
              </a:ext>
            </a:extLst>
          </p:cNvPr>
          <p:cNvGrpSpPr/>
          <p:nvPr/>
        </p:nvGrpSpPr>
        <p:grpSpPr>
          <a:xfrm>
            <a:off x="5367728" y="3126115"/>
            <a:ext cx="357574" cy="331410"/>
            <a:chOff x="4497040" y="6251014"/>
            <a:chExt cx="751661" cy="692611"/>
          </a:xfrm>
        </p:grpSpPr>
        <p:grpSp>
          <p:nvGrpSpPr>
            <p:cNvPr id="118" name="Group 117">
              <a:extLst>
                <a:ext uri="{FF2B5EF4-FFF2-40B4-BE49-F238E27FC236}">
                  <a16:creationId xmlns:a16="http://schemas.microsoft.com/office/drawing/2014/main" id="{8C687040-DF45-D34F-8BB2-847AA53C1885}"/>
                </a:ext>
              </a:extLst>
            </p:cNvPr>
            <p:cNvGrpSpPr/>
            <p:nvPr/>
          </p:nvGrpSpPr>
          <p:grpSpPr>
            <a:xfrm>
              <a:off x="4497040" y="6251014"/>
              <a:ext cx="751661" cy="692611"/>
              <a:chOff x="5325364" y="6125604"/>
              <a:chExt cx="751661" cy="692611"/>
            </a:xfrm>
          </p:grpSpPr>
          <p:sp>
            <p:nvSpPr>
              <p:cNvPr id="120" name="Shape 252">
                <a:extLst>
                  <a:ext uri="{FF2B5EF4-FFF2-40B4-BE49-F238E27FC236}">
                    <a16:creationId xmlns:a16="http://schemas.microsoft.com/office/drawing/2014/main" id="{93B89034-C3A9-2842-B83B-FCBBB4BA1A72}"/>
                  </a:ext>
                </a:extLst>
              </p:cNvPr>
              <p:cNvSpPr/>
              <p:nvPr/>
            </p:nvSpPr>
            <p:spPr>
              <a:xfrm>
                <a:off x="5325364" y="6125604"/>
                <a:ext cx="751661" cy="69261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defTabSz="685800">
                  <a:defRPr sz="1800">
                    <a:solidFill>
                      <a:srgbClr val="FFFFFF"/>
                    </a:solidFill>
                  </a:defRPr>
                </a:pPr>
                <a:endParaRPr>
                  <a:solidFill>
                    <a:srgbClr val="FFFFFF"/>
                  </a:solidFill>
                  <a:latin typeface="Arial"/>
                </a:endParaRPr>
              </a:p>
            </p:txBody>
          </p:sp>
          <p:pic>
            <p:nvPicPr>
              <p:cNvPr id="121" name="Picture 120">
                <a:extLst>
                  <a:ext uri="{FF2B5EF4-FFF2-40B4-BE49-F238E27FC236}">
                    <a16:creationId xmlns:a16="http://schemas.microsoft.com/office/drawing/2014/main" id="{CC3A5DBD-B92A-1644-BCA8-D17E357A646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64838" y="6243315"/>
                <a:ext cx="457200" cy="457200"/>
              </a:xfrm>
              <a:prstGeom prst="rect">
                <a:avLst/>
              </a:prstGeom>
            </p:spPr>
          </p:pic>
        </p:grpSp>
        <p:cxnSp>
          <p:nvCxnSpPr>
            <p:cNvPr id="119" name="Straight Arrow Connector 118">
              <a:extLst>
                <a:ext uri="{FF2B5EF4-FFF2-40B4-BE49-F238E27FC236}">
                  <a16:creationId xmlns:a16="http://schemas.microsoft.com/office/drawing/2014/main" id="{0C1CC492-E5B5-6F41-825C-6CA2AB45E66B}"/>
                </a:ext>
              </a:extLst>
            </p:cNvPr>
            <p:cNvCxnSpPr>
              <a:cxnSpLocks/>
            </p:cNvCxnSpPr>
            <p:nvPr/>
          </p:nvCxnSpPr>
          <p:spPr>
            <a:xfrm flipV="1">
              <a:off x="4872869" y="6452574"/>
              <a:ext cx="0" cy="302577"/>
            </a:xfrm>
            <a:prstGeom prst="straightConnector1">
              <a:avLst/>
            </a:prstGeom>
            <a:noFill/>
            <a:ln w="41275" cap="flat">
              <a:solidFill>
                <a:srgbClr val="8DC53F"/>
              </a:solidFill>
              <a:prstDash val="solid"/>
              <a:miter lim="400000"/>
              <a:headEnd type="none"/>
              <a:tailEnd type="arrow" w="med" len="sm"/>
            </a:ln>
            <a:effectLst/>
          </p:spPr>
          <p:style>
            <a:lnRef idx="0">
              <a:scrgbClr r="0" g="0" b="0"/>
            </a:lnRef>
            <a:fillRef idx="0">
              <a:scrgbClr r="0" g="0" b="0"/>
            </a:fillRef>
            <a:effectRef idx="0">
              <a:scrgbClr r="0" g="0" b="0"/>
            </a:effectRef>
            <a:fontRef idx="none"/>
          </p:style>
        </p:cxnSp>
      </p:grpSp>
      <p:grpSp>
        <p:nvGrpSpPr>
          <p:cNvPr id="122" name="Group 121">
            <a:extLst>
              <a:ext uri="{FF2B5EF4-FFF2-40B4-BE49-F238E27FC236}">
                <a16:creationId xmlns:a16="http://schemas.microsoft.com/office/drawing/2014/main" id="{E0C9EA94-7B3B-0C4B-B043-4CCFD92B0C6C}"/>
              </a:ext>
            </a:extLst>
          </p:cNvPr>
          <p:cNvGrpSpPr/>
          <p:nvPr/>
        </p:nvGrpSpPr>
        <p:grpSpPr>
          <a:xfrm>
            <a:off x="5364037" y="4129921"/>
            <a:ext cx="357574" cy="331410"/>
            <a:chOff x="4497040" y="6251014"/>
            <a:chExt cx="751661" cy="692611"/>
          </a:xfrm>
        </p:grpSpPr>
        <p:grpSp>
          <p:nvGrpSpPr>
            <p:cNvPr id="123" name="Group 122">
              <a:extLst>
                <a:ext uri="{FF2B5EF4-FFF2-40B4-BE49-F238E27FC236}">
                  <a16:creationId xmlns:a16="http://schemas.microsoft.com/office/drawing/2014/main" id="{D3E82DBB-7CB4-D349-9DE4-4412B7714163}"/>
                </a:ext>
              </a:extLst>
            </p:cNvPr>
            <p:cNvGrpSpPr/>
            <p:nvPr/>
          </p:nvGrpSpPr>
          <p:grpSpPr>
            <a:xfrm>
              <a:off x="4497040" y="6251014"/>
              <a:ext cx="751661" cy="692611"/>
              <a:chOff x="5325364" y="6125604"/>
              <a:chExt cx="751661" cy="692611"/>
            </a:xfrm>
          </p:grpSpPr>
          <p:sp>
            <p:nvSpPr>
              <p:cNvPr id="125" name="Shape 252">
                <a:extLst>
                  <a:ext uri="{FF2B5EF4-FFF2-40B4-BE49-F238E27FC236}">
                    <a16:creationId xmlns:a16="http://schemas.microsoft.com/office/drawing/2014/main" id="{C3164439-A211-7F4A-B3DD-638F2FC84550}"/>
                  </a:ext>
                </a:extLst>
              </p:cNvPr>
              <p:cNvSpPr/>
              <p:nvPr/>
            </p:nvSpPr>
            <p:spPr>
              <a:xfrm>
                <a:off x="5325364" y="6125604"/>
                <a:ext cx="751661" cy="69261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defTabSz="685800">
                  <a:defRPr sz="1800">
                    <a:solidFill>
                      <a:srgbClr val="FFFFFF"/>
                    </a:solidFill>
                  </a:defRPr>
                </a:pPr>
                <a:endParaRPr>
                  <a:solidFill>
                    <a:srgbClr val="FFFFFF"/>
                  </a:solidFill>
                  <a:latin typeface="Arial"/>
                </a:endParaRPr>
              </a:p>
            </p:txBody>
          </p:sp>
          <p:pic>
            <p:nvPicPr>
              <p:cNvPr id="126" name="Picture 125">
                <a:extLst>
                  <a:ext uri="{FF2B5EF4-FFF2-40B4-BE49-F238E27FC236}">
                    <a16:creationId xmlns:a16="http://schemas.microsoft.com/office/drawing/2014/main" id="{CB706575-4474-1F44-BB18-164004A1EAC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64838" y="6243315"/>
                <a:ext cx="457200" cy="457200"/>
              </a:xfrm>
              <a:prstGeom prst="rect">
                <a:avLst/>
              </a:prstGeom>
            </p:spPr>
          </p:pic>
        </p:grpSp>
        <p:cxnSp>
          <p:nvCxnSpPr>
            <p:cNvPr id="124" name="Straight Arrow Connector 123">
              <a:extLst>
                <a:ext uri="{FF2B5EF4-FFF2-40B4-BE49-F238E27FC236}">
                  <a16:creationId xmlns:a16="http://schemas.microsoft.com/office/drawing/2014/main" id="{9E19D258-E5A2-4B41-98D7-E91C4FA6FC6C}"/>
                </a:ext>
              </a:extLst>
            </p:cNvPr>
            <p:cNvCxnSpPr>
              <a:cxnSpLocks/>
            </p:cNvCxnSpPr>
            <p:nvPr/>
          </p:nvCxnSpPr>
          <p:spPr>
            <a:xfrm flipV="1">
              <a:off x="4872869" y="6452574"/>
              <a:ext cx="0" cy="302577"/>
            </a:xfrm>
            <a:prstGeom prst="straightConnector1">
              <a:avLst/>
            </a:prstGeom>
            <a:noFill/>
            <a:ln w="41275" cap="flat">
              <a:solidFill>
                <a:srgbClr val="8DC53F"/>
              </a:solidFill>
              <a:prstDash val="solid"/>
              <a:miter lim="400000"/>
              <a:headEnd type="none"/>
              <a:tailEnd type="arrow" w="med" len="sm"/>
            </a:ln>
            <a:effectLst/>
          </p:spPr>
          <p:style>
            <a:lnRef idx="0">
              <a:scrgbClr r="0" g="0" b="0"/>
            </a:lnRef>
            <a:fillRef idx="0">
              <a:scrgbClr r="0" g="0" b="0"/>
            </a:fillRef>
            <a:effectRef idx="0">
              <a:scrgbClr r="0" g="0" b="0"/>
            </a:effectRef>
            <a:fontRef idx="none"/>
          </p:style>
        </p:cxnSp>
      </p:grpSp>
      <p:sp>
        <p:nvSpPr>
          <p:cNvPr id="137" name="Rounded Rectangle 136">
            <a:extLst>
              <a:ext uri="{FF2B5EF4-FFF2-40B4-BE49-F238E27FC236}">
                <a16:creationId xmlns:a16="http://schemas.microsoft.com/office/drawing/2014/main" id="{B12138E6-F6E2-3141-A566-AC0C60F854DE}"/>
              </a:ext>
            </a:extLst>
          </p:cNvPr>
          <p:cNvSpPr/>
          <p:nvPr/>
        </p:nvSpPr>
        <p:spPr>
          <a:xfrm>
            <a:off x="5306609" y="3076620"/>
            <a:ext cx="480354" cy="444139"/>
          </a:xfrm>
          <a:prstGeom prst="roundRect">
            <a:avLst>
              <a:gd name="adj" fmla="val 9818"/>
            </a:avLst>
          </a:prstGeom>
          <a:noFill/>
          <a:ln w="19050">
            <a:solidFill>
              <a:srgbClr val="FF0000"/>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defRPr/>
            </a:pPr>
            <a:endParaRPr lang="en-US" sz="1191" dirty="0">
              <a:solidFill>
                <a:srgbClr val="000E5E"/>
              </a:solidFill>
              <a:latin typeface="Helvetica Neue"/>
              <a:cs typeface="Helvetica Neue"/>
            </a:endParaRPr>
          </a:p>
        </p:txBody>
      </p:sp>
      <p:sp>
        <p:nvSpPr>
          <p:cNvPr id="138" name="Shape 66">
            <a:extLst>
              <a:ext uri="{FF2B5EF4-FFF2-40B4-BE49-F238E27FC236}">
                <a16:creationId xmlns:a16="http://schemas.microsoft.com/office/drawing/2014/main" id="{C4668D45-AF91-814B-9850-D91CF00EE77F}"/>
              </a:ext>
            </a:extLst>
          </p:cNvPr>
          <p:cNvSpPr/>
          <p:nvPr/>
        </p:nvSpPr>
        <p:spPr>
          <a:xfrm flipV="1">
            <a:off x="7941364" y="1024498"/>
            <a:ext cx="10699" cy="4903236"/>
          </a:xfrm>
          <a:prstGeom prst="line">
            <a:avLst/>
          </a:prstGeom>
          <a:ln w="3175">
            <a:solidFill>
              <a:srgbClr val="4277BB"/>
            </a:solidFill>
            <a:miter lim="400000"/>
          </a:ln>
        </p:spPr>
        <p:txBody>
          <a:bodyPr lIns="0" tIns="0" rIns="0" bIns="0" anchor="ctr"/>
          <a:lstStyle/>
          <a:p>
            <a:pPr defTabSz="685800">
              <a:defRPr sz="1800"/>
            </a:pPr>
            <a:endParaRPr>
              <a:solidFill>
                <a:srgbClr val="000000"/>
              </a:solidFill>
              <a:latin typeface="Arial"/>
            </a:endParaRPr>
          </a:p>
        </p:txBody>
      </p:sp>
      <p:grpSp>
        <p:nvGrpSpPr>
          <p:cNvPr id="172" name="Group 171">
            <a:extLst>
              <a:ext uri="{FF2B5EF4-FFF2-40B4-BE49-F238E27FC236}">
                <a16:creationId xmlns:a16="http://schemas.microsoft.com/office/drawing/2014/main" id="{83460716-6EEB-8745-8E06-8ADC4EC6A390}"/>
              </a:ext>
            </a:extLst>
          </p:cNvPr>
          <p:cNvGrpSpPr/>
          <p:nvPr/>
        </p:nvGrpSpPr>
        <p:grpSpPr>
          <a:xfrm>
            <a:off x="8478518" y="1145461"/>
            <a:ext cx="353607" cy="327733"/>
            <a:chOff x="4497040" y="6251014"/>
            <a:chExt cx="751661" cy="692611"/>
          </a:xfrm>
        </p:grpSpPr>
        <p:grpSp>
          <p:nvGrpSpPr>
            <p:cNvPr id="173" name="Group 172">
              <a:extLst>
                <a:ext uri="{FF2B5EF4-FFF2-40B4-BE49-F238E27FC236}">
                  <a16:creationId xmlns:a16="http://schemas.microsoft.com/office/drawing/2014/main" id="{F5A9EDB9-F35D-8F41-8A5A-568094845AA1}"/>
                </a:ext>
              </a:extLst>
            </p:cNvPr>
            <p:cNvGrpSpPr/>
            <p:nvPr/>
          </p:nvGrpSpPr>
          <p:grpSpPr>
            <a:xfrm>
              <a:off x="4497040" y="6251014"/>
              <a:ext cx="751661" cy="692611"/>
              <a:chOff x="5325364" y="6125604"/>
              <a:chExt cx="751661" cy="692611"/>
            </a:xfrm>
          </p:grpSpPr>
          <p:sp>
            <p:nvSpPr>
              <p:cNvPr id="175" name="Shape 252">
                <a:extLst>
                  <a:ext uri="{FF2B5EF4-FFF2-40B4-BE49-F238E27FC236}">
                    <a16:creationId xmlns:a16="http://schemas.microsoft.com/office/drawing/2014/main" id="{1045F2A5-8585-6542-9722-3EBB1F008828}"/>
                  </a:ext>
                </a:extLst>
              </p:cNvPr>
              <p:cNvSpPr/>
              <p:nvPr/>
            </p:nvSpPr>
            <p:spPr>
              <a:xfrm>
                <a:off x="5325364" y="6125604"/>
                <a:ext cx="751661" cy="69261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defTabSz="685800">
                  <a:defRPr sz="1800">
                    <a:solidFill>
                      <a:srgbClr val="FFFFFF"/>
                    </a:solidFill>
                  </a:defRPr>
                </a:pPr>
                <a:endParaRPr>
                  <a:solidFill>
                    <a:srgbClr val="FFFFFF"/>
                  </a:solidFill>
                  <a:latin typeface="Arial"/>
                </a:endParaRPr>
              </a:p>
            </p:txBody>
          </p:sp>
          <p:pic>
            <p:nvPicPr>
              <p:cNvPr id="176" name="Picture 175">
                <a:extLst>
                  <a:ext uri="{FF2B5EF4-FFF2-40B4-BE49-F238E27FC236}">
                    <a16:creationId xmlns:a16="http://schemas.microsoft.com/office/drawing/2014/main" id="{17E3D98E-111B-CE42-A2AD-415BB608D46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64838" y="6243315"/>
                <a:ext cx="457200" cy="457200"/>
              </a:xfrm>
              <a:prstGeom prst="rect">
                <a:avLst/>
              </a:prstGeom>
            </p:spPr>
          </p:pic>
        </p:grpSp>
        <p:cxnSp>
          <p:nvCxnSpPr>
            <p:cNvPr id="174" name="Straight Arrow Connector 173">
              <a:extLst>
                <a:ext uri="{FF2B5EF4-FFF2-40B4-BE49-F238E27FC236}">
                  <a16:creationId xmlns:a16="http://schemas.microsoft.com/office/drawing/2014/main" id="{EE672F6D-B927-7045-A9A5-BB74338FC75F}"/>
                </a:ext>
              </a:extLst>
            </p:cNvPr>
            <p:cNvCxnSpPr>
              <a:cxnSpLocks/>
            </p:cNvCxnSpPr>
            <p:nvPr/>
          </p:nvCxnSpPr>
          <p:spPr>
            <a:xfrm flipV="1">
              <a:off x="4872869" y="6452574"/>
              <a:ext cx="0" cy="302577"/>
            </a:xfrm>
            <a:prstGeom prst="straightConnector1">
              <a:avLst/>
            </a:prstGeom>
            <a:noFill/>
            <a:ln w="41275" cap="flat">
              <a:solidFill>
                <a:srgbClr val="8DC53F"/>
              </a:solidFill>
              <a:prstDash val="solid"/>
              <a:miter lim="400000"/>
              <a:headEnd type="none"/>
              <a:tailEnd type="arrow" w="med" len="sm"/>
            </a:ln>
            <a:effectLst/>
          </p:spPr>
          <p:style>
            <a:lnRef idx="0">
              <a:scrgbClr r="0" g="0" b="0"/>
            </a:lnRef>
            <a:fillRef idx="0">
              <a:scrgbClr r="0" g="0" b="0"/>
            </a:fillRef>
            <a:effectRef idx="0">
              <a:scrgbClr r="0" g="0" b="0"/>
            </a:effectRef>
            <a:fontRef idx="none"/>
          </p:style>
        </p:cxnSp>
      </p:grpSp>
      <p:sp>
        <p:nvSpPr>
          <p:cNvPr id="177" name="Rounded Rectangle 176">
            <a:extLst>
              <a:ext uri="{FF2B5EF4-FFF2-40B4-BE49-F238E27FC236}">
                <a16:creationId xmlns:a16="http://schemas.microsoft.com/office/drawing/2014/main" id="{839B44F3-CD07-D746-9D7E-5692127A8754}"/>
              </a:ext>
            </a:extLst>
          </p:cNvPr>
          <p:cNvSpPr/>
          <p:nvPr/>
        </p:nvSpPr>
        <p:spPr>
          <a:xfrm>
            <a:off x="8474187" y="2665580"/>
            <a:ext cx="417201" cy="227002"/>
          </a:xfrm>
          <a:prstGeom prst="roundRect">
            <a:avLst>
              <a:gd name="adj" fmla="val 9818"/>
            </a:avLst>
          </a:prstGeom>
          <a:noFill/>
          <a:ln w="6350">
            <a:solidFill>
              <a:srgbClr val="FF0000"/>
            </a:solidFill>
            <a:prstDash val="solid"/>
          </a:ln>
          <a:effectLst/>
        </p:spPr>
        <p:style>
          <a:lnRef idx="1">
            <a:schemeClr val="accent1"/>
          </a:lnRef>
          <a:fillRef idx="3">
            <a:schemeClr val="accent1"/>
          </a:fillRef>
          <a:effectRef idx="2">
            <a:schemeClr val="accent1"/>
          </a:effectRef>
          <a:fontRef idx="minor">
            <a:schemeClr val="lt1"/>
          </a:fontRef>
        </p:style>
        <p:txBody>
          <a:bodyPr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r">
              <a:defRPr/>
            </a:pPr>
            <a:endParaRPr lang="en-US" sz="700" dirty="0">
              <a:solidFill>
                <a:srgbClr val="000E5E"/>
              </a:solidFill>
              <a:latin typeface="Arial"/>
              <a:cs typeface="Arial"/>
            </a:endParaRPr>
          </a:p>
        </p:txBody>
      </p:sp>
      <p:pic>
        <p:nvPicPr>
          <p:cNvPr id="178" name="Picture 177">
            <a:extLst>
              <a:ext uri="{FF2B5EF4-FFF2-40B4-BE49-F238E27FC236}">
                <a16:creationId xmlns:a16="http://schemas.microsoft.com/office/drawing/2014/main" id="{299F0253-D7A3-8E4F-AE6F-9A95A1836FDB}"/>
              </a:ext>
            </a:extLst>
          </p:cNvPr>
          <p:cNvPicPr>
            <a:picLocks noChangeAspect="1"/>
          </p:cNvPicPr>
          <p:nvPr/>
        </p:nvPicPr>
        <p:blipFill>
          <a:blip r:embed="rId6"/>
          <a:stretch>
            <a:fillRect/>
          </a:stretch>
        </p:blipFill>
        <p:spPr>
          <a:xfrm>
            <a:off x="8627682" y="2955420"/>
            <a:ext cx="176406" cy="243728"/>
          </a:xfrm>
          <a:prstGeom prst="rect">
            <a:avLst/>
          </a:prstGeom>
        </p:spPr>
      </p:pic>
      <p:sp>
        <p:nvSpPr>
          <p:cNvPr id="180" name="TextBox 179">
            <a:extLst>
              <a:ext uri="{FF2B5EF4-FFF2-40B4-BE49-F238E27FC236}">
                <a16:creationId xmlns:a16="http://schemas.microsoft.com/office/drawing/2014/main" id="{4F68986C-6AA1-9248-B123-C2F8930A93B4}"/>
              </a:ext>
            </a:extLst>
          </p:cNvPr>
          <p:cNvSpPr txBox="1"/>
          <p:nvPr/>
        </p:nvSpPr>
        <p:spPr>
          <a:xfrm>
            <a:off x="7944250" y="3022443"/>
            <a:ext cx="335348" cy="184666"/>
          </a:xfrm>
          <a:prstGeom prst="rect">
            <a:avLst/>
          </a:prstGeom>
          <a:noFill/>
          <a:ln>
            <a:noFill/>
          </a:ln>
        </p:spPr>
        <p:txBody>
          <a:bodyPr wrap="none" rtlCol="0">
            <a:spAutoFit/>
          </a:bodyPr>
          <a:lstStyle/>
          <a:p>
            <a:pPr defTabSz="685800"/>
            <a:r>
              <a:rPr lang="en-US" sz="600" dirty="0">
                <a:solidFill>
                  <a:srgbClr val="003BC9"/>
                </a:solidFill>
                <a:latin typeface="Arial"/>
              </a:rPr>
              <a:t>ACL</a:t>
            </a:r>
          </a:p>
        </p:txBody>
      </p:sp>
      <p:sp>
        <p:nvSpPr>
          <p:cNvPr id="181" name="Rounded Rectangle 180">
            <a:extLst>
              <a:ext uri="{FF2B5EF4-FFF2-40B4-BE49-F238E27FC236}">
                <a16:creationId xmlns:a16="http://schemas.microsoft.com/office/drawing/2014/main" id="{3A6343DB-295E-774F-A560-EBEF9E3192B7}"/>
              </a:ext>
            </a:extLst>
          </p:cNvPr>
          <p:cNvSpPr/>
          <p:nvPr/>
        </p:nvSpPr>
        <p:spPr>
          <a:xfrm>
            <a:off x="8501636" y="3307126"/>
            <a:ext cx="411238" cy="245839"/>
          </a:xfrm>
          <a:prstGeom prst="roundRect">
            <a:avLst>
              <a:gd name="adj" fmla="val 9818"/>
            </a:avLst>
          </a:prstGeom>
          <a:noFill/>
          <a:ln w="19050">
            <a:solidFill>
              <a:srgbClr val="FF0000"/>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defRPr/>
            </a:pPr>
            <a:endParaRPr lang="en-US" dirty="0">
              <a:solidFill>
                <a:srgbClr val="000000"/>
              </a:solidFill>
              <a:latin typeface="Helvetica Neue"/>
              <a:cs typeface="Helvetica Neue"/>
            </a:endParaRPr>
          </a:p>
        </p:txBody>
      </p:sp>
      <p:sp>
        <p:nvSpPr>
          <p:cNvPr id="182" name="TextBox 181">
            <a:extLst>
              <a:ext uri="{FF2B5EF4-FFF2-40B4-BE49-F238E27FC236}">
                <a16:creationId xmlns:a16="http://schemas.microsoft.com/office/drawing/2014/main" id="{BBD2CE54-D6EB-E640-8598-591059EE00BA}"/>
              </a:ext>
            </a:extLst>
          </p:cNvPr>
          <p:cNvSpPr txBox="1"/>
          <p:nvPr/>
        </p:nvSpPr>
        <p:spPr>
          <a:xfrm>
            <a:off x="7928349" y="3316652"/>
            <a:ext cx="595035" cy="276999"/>
          </a:xfrm>
          <a:prstGeom prst="rect">
            <a:avLst/>
          </a:prstGeom>
          <a:noFill/>
          <a:ln>
            <a:noFill/>
          </a:ln>
        </p:spPr>
        <p:txBody>
          <a:bodyPr wrap="none" rtlCol="0">
            <a:spAutoFit/>
          </a:bodyPr>
          <a:lstStyle/>
          <a:p>
            <a:pPr defTabSz="685800"/>
            <a:r>
              <a:rPr lang="en-US" sz="600" dirty="0">
                <a:solidFill>
                  <a:srgbClr val="003BC9"/>
                </a:solidFill>
                <a:latin typeface="Arial"/>
              </a:rPr>
              <a:t>SECURITY </a:t>
            </a:r>
            <a:br>
              <a:rPr lang="en-US" sz="600" dirty="0">
                <a:solidFill>
                  <a:srgbClr val="003BC9"/>
                </a:solidFill>
                <a:latin typeface="Arial"/>
              </a:rPr>
            </a:br>
            <a:r>
              <a:rPr lang="en-US" sz="600" dirty="0">
                <a:solidFill>
                  <a:srgbClr val="003BC9"/>
                </a:solidFill>
                <a:latin typeface="Arial"/>
              </a:rPr>
              <a:t>GROUP</a:t>
            </a:r>
          </a:p>
        </p:txBody>
      </p:sp>
      <p:sp>
        <p:nvSpPr>
          <p:cNvPr id="192" name="TextBox 191">
            <a:extLst>
              <a:ext uri="{FF2B5EF4-FFF2-40B4-BE49-F238E27FC236}">
                <a16:creationId xmlns:a16="http://schemas.microsoft.com/office/drawing/2014/main" id="{532DB2FE-438B-5244-B39B-3276946276E9}"/>
              </a:ext>
            </a:extLst>
          </p:cNvPr>
          <p:cNvSpPr txBox="1"/>
          <p:nvPr/>
        </p:nvSpPr>
        <p:spPr>
          <a:xfrm>
            <a:off x="7928348" y="2732833"/>
            <a:ext cx="497252" cy="184666"/>
          </a:xfrm>
          <a:prstGeom prst="rect">
            <a:avLst/>
          </a:prstGeom>
          <a:noFill/>
          <a:ln>
            <a:noFill/>
          </a:ln>
        </p:spPr>
        <p:txBody>
          <a:bodyPr wrap="none" rtlCol="0">
            <a:spAutoFit/>
          </a:bodyPr>
          <a:lstStyle/>
          <a:p>
            <a:pPr defTabSz="685800"/>
            <a:r>
              <a:rPr lang="en-US" sz="600" dirty="0">
                <a:solidFill>
                  <a:srgbClr val="003BC9"/>
                </a:solidFill>
                <a:latin typeface="Arial"/>
              </a:rPr>
              <a:t>SUBNET</a:t>
            </a:r>
          </a:p>
        </p:txBody>
      </p:sp>
      <p:sp>
        <p:nvSpPr>
          <p:cNvPr id="193" name="Rounded Rectangle 192">
            <a:extLst>
              <a:ext uri="{FF2B5EF4-FFF2-40B4-BE49-F238E27FC236}">
                <a16:creationId xmlns:a16="http://schemas.microsoft.com/office/drawing/2014/main" id="{8D0E6CED-F509-4D45-99E8-D1A67D25F866}"/>
              </a:ext>
            </a:extLst>
          </p:cNvPr>
          <p:cNvSpPr/>
          <p:nvPr/>
        </p:nvSpPr>
        <p:spPr>
          <a:xfrm>
            <a:off x="8470222" y="1973534"/>
            <a:ext cx="395195" cy="203992"/>
          </a:xfrm>
          <a:prstGeom prst="roundRect">
            <a:avLst>
              <a:gd name="adj" fmla="val 9818"/>
            </a:avLst>
          </a:prstGeom>
          <a:noFill/>
          <a:ln w="38100">
            <a:solidFill>
              <a:srgbClr val="4378BB"/>
            </a:solidFill>
            <a:prstDash val="sysDot"/>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defRPr/>
            </a:pPr>
            <a:endParaRPr lang="en-US" dirty="0">
              <a:solidFill>
                <a:srgbClr val="000000"/>
              </a:solidFill>
              <a:latin typeface="Helvetica Neue"/>
              <a:cs typeface="Helvetica Neue"/>
            </a:endParaRPr>
          </a:p>
        </p:txBody>
      </p:sp>
      <p:sp>
        <p:nvSpPr>
          <p:cNvPr id="194" name="Rounded Rectangle 193">
            <a:extLst>
              <a:ext uri="{FF2B5EF4-FFF2-40B4-BE49-F238E27FC236}">
                <a16:creationId xmlns:a16="http://schemas.microsoft.com/office/drawing/2014/main" id="{31385F51-2356-084D-963B-124B547CE23A}"/>
              </a:ext>
            </a:extLst>
          </p:cNvPr>
          <p:cNvSpPr/>
          <p:nvPr/>
        </p:nvSpPr>
        <p:spPr>
          <a:xfrm>
            <a:off x="8471816" y="2316440"/>
            <a:ext cx="390605" cy="214440"/>
          </a:xfrm>
          <a:prstGeom prst="roundRect">
            <a:avLst>
              <a:gd name="adj" fmla="val 9818"/>
            </a:avLst>
          </a:prstGeom>
          <a:noFill/>
          <a:ln w="38100">
            <a:solidFill>
              <a:srgbClr val="4378BB"/>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defRPr/>
            </a:pPr>
            <a:endParaRPr lang="en-US" dirty="0">
              <a:solidFill>
                <a:srgbClr val="000000"/>
              </a:solidFill>
              <a:latin typeface="Helvetica Neue"/>
              <a:cs typeface="Helvetica Neue"/>
            </a:endParaRPr>
          </a:p>
        </p:txBody>
      </p:sp>
      <p:sp>
        <p:nvSpPr>
          <p:cNvPr id="198" name="TextBox 197">
            <a:extLst>
              <a:ext uri="{FF2B5EF4-FFF2-40B4-BE49-F238E27FC236}">
                <a16:creationId xmlns:a16="http://schemas.microsoft.com/office/drawing/2014/main" id="{CCBDB68E-5C91-A441-B74E-625C692C08A9}"/>
              </a:ext>
            </a:extLst>
          </p:cNvPr>
          <p:cNvSpPr txBox="1"/>
          <p:nvPr/>
        </p:nvSpPr>
        <p:spPr>
          <a:xfrm>
            <a:off x="7928348" y="2355762"/>
            <a:ext cx="397866" cy="184666"/>
          </a:xfrm>
          <a:prstGeom prst="rect">
            <a:avLst/>
          </a:prstGeom>
          <a:noFill/>
          <a:ln>
            <a:noFill/>
          </a:ln>
        </p:spPr>
        <p:txBody>
          <a:bodyPr wrap="none" rtlCol="0">
            <a:spAutoFit/>
          </a:bodyPr>
          <a:lstStyle/>
          <a:p>
            <a:pPr defTabSz="685800"/>
            <a:r>
              <a:rPr lang="en-US" sz="600" dirty="0">
                <a:solidFill>
                  <a:srgbClr val="003BC9"/>
                </a:solidFill>
                <a:latin typeface="Arial"/>
              </a:rPr>
              <a:t>ZONE</a:t>
            </a:r>
          </a:p>
        </p:txBody>
      </p:sp>
      <p:sp>
        <p:nvSpPr>
          <p:cNvPr id="199" name="TextBox 198">
            <a:extLst>
              <a:ext uri="{FF2B5EF4-FFF2-40B4-BE49-F238E27FC236}">
                <a16:creationId xmlns:a16="http://schemas.microsoft.com/office/drawing/2014/main" id="{D5B6E496-0714-B54D-B18C-9858FA4759F1}"/>
              </a:ext>
            </a:extLst>
          </p:cNvPr>
          <p:cNvSpPr txBox="1"/>
          <p:nvPr/>
        </p:nvSpPr>
        <p:spPr>
          <a:xfrm>
            <a:off x="7928348" y="1978691"/>
            <a:ext cx="487634" cy="184666"/>
          </a:xfrm>
          <a:prstGeom prst="rect">
            <a:avLst/>
          </a:prstGeom>
          <a:noFill/>
          <a:ln>
            <a:noFill/>
          </a:ln>
        </p:spPr>
        <p:txBody>
          <a:bodyPr wrap="none" rtlCol="0">
            <a:spAutoFit/>
          </a:bodyPr>
          <a:lstStyle/>
          <a:p>
            <a:pPr defTabSz="685800"/>
            <a:r>
              <a:rPr lang="en-US" sz="600" dirty="0">
                <a:solidFill>
                  <a:srgbClr val="003BC9"/>
                </a:solidFill>
                <a:latin typeface="Arial"/>
              </a:rPr>
              <a:t>REGION</a:t>
            </a:r>
          </a:p>
        </p:txBody>
      </p:sp>
      <p:sp>
        <p:nvSpPr>
          <p:cNvPr id="200" name="Shape 254">
            <a:extLst>
              <a:ext uri="{FF2B5EF4-FFF2-40B4-BE49-F238E27FC236}">
                <a16:creationId xmlns:a16="http://schemas.microsoft.com/office/drawing/2014/main" id="{61BA931A-AB8E-454D-A7B5-91BBD592EEF8}"/>
              </a:ext>
            </a:extLst>
          </p:cNvPr>
          <p:cNvSpPr/>
          <p:nvPr/>
        </p:nvSpPr>
        <p:spPr>
          <a:xfrm>
            <a:off x="8033961" y="1238914"/>
            <a:ext cx="357470" cy="184666"/>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defTabSz="685800">
              <a:defRPr sz="1800" b="0">
                <a:solidFill>
                  <a:srgbClr val="000000"/>
                </a:solidFill>
              </a:defRPr>
            </a:pPr>
            <a:r>
              <a:rPr lang="en-US" sz="600" b="0" dirty="0">
                <a:solidFill>
                  <a:srgbClr val="003BC9"/>
                </a:solidFill>
                <a:latin typeface="Arial"/>
              </a:rPr>
              <a:t>VIRTUAL </a:t>
            </a:r>
          </a:p>
          <a:p>
            <a:pPr defTabSz="685800">
              <a:defRPr sz="1800" b="0">
                <a:solidFill>
                  <a:srgbClr val="000000"/>
                </a:solidFill>
              </a:defRPr>
            </a:pPr>
            <a:r>
              <a:rPr lang="en-US" sz="600" b="0" dirty="0">
                <a:solidFill>
                  <a:srgbClr val="003BC9"/>
                </a:solidFill>
                <a:latin typeface="Arial"/>
              </a:rPr>
              <a:t>MACHINE</a:t>
            </a:r>
            <a:endParaRPr sz="600" b="0" dirty="0">
              <a:solidFill>
                <a:srgbClr val="003BC9"/>
              </a:solidFill>
              <a:latin typeface="Arial"/>
            </a:endParaRPr>
          </a:p>
        </p:txBody>
      </p:sp>
      <p:grpSp>
        <p:nvGrpSpPr>
          <p:cNvPr id="207" name="Group 206">
            <a:extLst>
              <a:ext uri="{FF2B5EF4-FFF2-40B4-BE49-F238E27FC236}">
                <a16:creationId xmlns:a16="http://schemas.microsoft.com/office/drawing/2014/main" id="{BBDFB658-DF51-6545-9B1B-1B60F55FEC5F}"/>
              </a:ext>
            </a:extLst>
          </p:cNvPr>
          <p:cNvGrpSpPr/>
          <p:nvPr/>
        </p:nvGrpSpPr>
        <p:grpSpPr>
          <a:xfrm>
            <a:off x="8473230" y="1558417"/>
            <a:ext cx="350420" cy="322892"/>
            <a:chOff x="9079753" y="2125749"/>
            <a:chExt cx="751660" cy="692612"/>
          </a:xfrm>
        </p:grpSpPr>
        <p:sp>
          <p:nvSpPr>
            <p:cNvPr id="208" name="Shape 252">
              <a:extLst>
                <a:ext uri="{FF2B5EF4-FFF2-40B4-BE49-F238E27FC236}">
                  <a16:creationId xmlns:a16="http://schemas.microsoft.com/office/drawing/2014/main" id="{EFE2AE76-0649-504F-8162-91DED5129839}"/>
                </a:ext>
              </a:extLst>
            </p:cNvPr>
            <p:cNvSpPr/>
            <p:nvPr/>
          </p:nvSpPr>
          <p:spPr>
            <a:xfrm>
              <a:off x="9079753" y="2125749"/>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defTabSz="685800">
                <a:defRPr sz="1800">
                  <a:solidFill>
                    <a:srgbClr val="FFFFFF"/>
                  </a:solidFill>
                </a:defRPr>
              </a:pPr>
              <a:endParaRPr>
                <a:solidFill>
                  <a:srgbClr val="FFFFFF"/>
                </a:solidFill>
                <a:latin typeface="Arial"/>
              </a:endParaRPr>
            </a:p>
          </p:txBody>
        </p:sp>
        <p:pic>
          <p:nvPicPr>
            <p:cNvPr id="209" name="Picture 208">
              <a:extLst>
                <a:ext uri="{FF2B5EF4-FFF2-40B4-BE49-F238E27FC236}">
                  <a16:creationId xmlns:a16="http://schemas.microsoft.com/office/drawing/2014/main" id="{C0A8CC4F-5947-E344-A664-047663F8B9F6}"/>
                </a:ext>
              </a:extLst>
            </p:cNvPr>
            <p:cNvPicPr>
              <a:picLocks noChangeAspect="1"/>
            </p:cNvPicPr>
            <p:nvPr/>
          </p:nvPicPr>
          <p:blipFill>
            <a:blip r:embed="rId7">
              <a:biLevel thresh="25000"/>
              <a:extLst>
                <a:ext uri="{28A0092B-C50C-407E-A947-70E740481C1C}">
                  <a14:useLocalDpi xmlns:a14="http://schemas.microsoft.com/office/drawing/2010/main" val="0"/>
                </a:ext>
              </a:extLst>
            </a:blip>
            <a:stretch>
              <a:fillRect/>
            </a:stretch>
          </p:blipFill>
          <p:spPr>
            <a:xfrm>
              <a:off x="9184520" y="2163926"/>
              <a:ext cx="555409" cy="555409"/>
            </a:xfrm>
            <a:prstGeom prst="rect">
              <a:avLst/>
            </a:prstGeom>
          </p:spPr>
        </p:pic>
      </p:grpSp>
      <p:sp>
        <p:nvSpPr>
          <p:cNvPr id="211" name="Shape 254">
            <a:extLst>
              <a:ext uri="{FF2B5EF4-FFF2-40B4-BE49-F238E27FC236}">
                <a16:creationId xmlns:a16="http://schemas.microsoft.com/office/drawing/2014/main" id="{2772D3FC-8FEA-7640-AD50-2D0AAFE1C5EF}"/>
              </a:ext>
            </a:extLst>
          </p:cNvPr>
          <p:cNvSpPr/>
          <p:nvPr/>
        </p:nvSpPr>
        <p:spPr>
          <a:xfrm>
            <a:off x="8032321" y="1638582"/>
            <a:ext cx="325410" cy="184666"/>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spAutoFit/>
          </a:bodyPr>
          <a:lstStyle>
            <a:lvl1pPr>
              <a:defRPr sz="800" b="1">
                <a:solidFill>
                  <a:srgbClr val="4277BB"/>
                </a:solidFill>
                <a:latin typeface="Helvetica"/>
                <a:ea typeface="Helvetica"/>
                <a:cs typeface="Helvetica"/>
                <a:sym typeface="Helvetica"/>
              </a:defRPr>
            </a:lvl1pPr>
          </a:lstStyle>
          <a:p>
            <a:pPr defTabSz="685800">
              <a:defRPr sz="1800" b="0">
                <a:solidFill>
                  <a:srgbClr val="000000"/>
                </a:solidFill>
              </a:defRPr>
            </a:pPr>
            <a:r>
              <a:rPr lang="en-US" sz="600" b="0" dirty="0">
                <a:latin typeface="IBM Plex Mono" panose="020B0509050203000203" pitchFamily="49" charset="77"/>
              </a:rPr>
              <a:t>BLOCK </a:t>
            </a:r>
          </a:p>
          <a:p>
            <a:pPr defTabSz="685800">
              <a:defRPr sz="1800" b="0">
                <a:solidFill>
                  <a:srgbClr val="000000"/>
                </a:solidFill>
              </a:defRPr>
            </a:pPr>
            <a:r>
              <a:rPr lang="en-US" sz="600" b="0" dirty="0">
                <a:latin typeface="IBM Plex Mono" panose="020B0509050203000203" pitchFamily="49" charset="77"/>
              </a:rPr>
              <a:t>STORAGE</a:t>
            </a:r>
            <a:endParaRPr sz="600" b="0" dirty="0">
              <a:latin typeface="IBM Plex Mono" panose="020B0509050203000203" pitchFamily="49" charset="77"/>
            </a:endParaRPr>
          </a:p>
        </p:txBody>
      </p:sp>
      <p:grpSp>
        <p:nvGrpSpPr>
          <p:cNvPr id="213" name="Group 212">
            <a:extLst>
              <a:ext uri="{FF2B5EF4-FFF2-40B4-BE49-F238E27FC236}">
                <a16:creationId xmlns:a16="http://schemas.microsoft.com/office/drawing/2014/main" id="{AF21B10F-A248-BD44-8825-E97165F55050}"/>
              </a:ext>
            </a:extLst>
          </p:cNvPr>
          <p:cNvGrpSpPr/>
          <p:nvPr/>
        </p:nvGrpSpPr>
        <p:grpSpPr>
          <a:xfrm>
            <a:off x="4864066" y="4143576"/>
            <a:ext cx="350420" cy="322892"/>
            <a:chOff x="9079753" y="2125749"/>
            <a:chExt cx="751660" cy="692612"/>
          </a:xfrm>
        </p:grpSpPr>
        <p:sp>
          <p:nvSpPr>
            <p:cNvPr id="221" name="Shape 252">
              <a:extLst>
                <a:ext uri="{FF2B5EF4-FFF2-40B4-BE49-F238E27FC236}">
                  <a16:creationId xmlns:a16="http://schemas.microsoft.com/office/drawing/2014/main" id="{CA663EE5-8D6D-AC42-AACC-08B1873668B8}"/>
                </a:ext>
              </a:extLst>
            </p:cNvPr>
            <p:cNvSpPr/>
            <p:nvPr/>
          </p:nvSpPr>
          <p:spPr>
            <a:xfrm>
              <a:off x="9079753" y="2125749"/>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defTabSz="685800">
                <a:defRPr sz="1800">
                  <a:solidFill>
                    <a:srgbClr val="FFFFFF"/>
                  </a:solidFill>
                </a:defRPr>
              </a:pPr>
              <a:endParaRPr>
                <a:solidFill>
                  <a:srgbClr val="FFFFFF"/>
                </a:solidFill>
                <a:latin typeface="Arial"/>
              </a:endParaRPr>
            </a:p>
          </p:txBody>
        </p:sp>
        <p:pic>
          <p:nvPicPr>
            <p:cNvPr id="222" name="Picture 221">
              <a:extLst>
                <a:ext uri="{FF2B5EF4-FFF2-40B4-BE49-F238E27FC236}">
                  <a16:creationId xmlns:a16="http://schemas.microsoft.com/office/drawing/2014/main" id="{6B11FB64-E530-574A-A591-511F8D1BCBD6}"/>
                </a:ext>
              </a:extLst>
            </p:cNvPr>
            <p:cNvPicPr>
              <a:picLocks noChangeAspect="1"/>
            </p:cNvPicPr>
            <p:nvPr/>
          </p:nvPicPr>
          <p:blipFill>
            <a:blip r:embed="rId7">
              <a:biLevel thresh="25000"/>
              <a:extLst>
                <a:ext uri="{28A0092B-C50C-407E-A947-70E740481C1C}">
                  <a14:useLocalDpi xmlns:a14="http://schemas.microsoft.com/office/drawing/2010/main" val="0"/>
                </a:ext>
              </a:extLst>
            </a:blip>
            <a:stretch>
              <a:fillRect/>
            </a:stretch>
          </p:blipFill>
          <p:spPr>
            <a:xfrm>
              <a:off x="9184520" y="2163926"/>
              <a:ext cx="555409" cy="555409"/>
            </a:xfrm>
            <a:prstGeom prst="rect">
              <a:avLst/>
            </a:prstGeom>
          </p:spPr>
        </p:pic>
      </p:grpSp>
      <p:grpSp>
        <p:nvGrpSpPr>
          <p:cNvPr id="223" name="Group 222">
            <a:extLst>
              <a:ext uri="{FF2B5EF4-FFF2-40B4-BE49-F238E27FC236}">
                <a16:creationId xmlns:a16="http://schemas.microsoft.com/office/drawing/2014/main" id="{1FED0D92-6C5E-E04C-86C2-1981260D2273}"/>
              </a:ext>
            </a:extLst>
          </p:cNvPr>
          <p:cNvGrpSpPr/>
          <p:nvPr/>
        </p:nvGrpSpPr>
        <p:grpSpPr>
          <a:xfrm>
            <a:off x="3157156" y="4143576"/>
            <a:ext cx="350420" cy="322892"/>
            <a:chOff x="9079753" y="2125749"/>
            <a:chExt cx="751660" cy="692612"/>
          </a:xfrm>
        </p:grpSpPr>
        <p:sp>
          <p:nvSpPr>
            <p:cNvPr id="224" name="Shape 252">
              <a:extLst>
                <a:ext uri="{FF2B5EF4-FFF2-40B4-BE49-F238E27FC236}">
                  <a16:creationId xmlns:a16="http://schemas.microsoft.com/office/drawing/2014/main" id="{C1399BC4-7E39-E748-9E33-B1BDC028C528}"/>
                </a:ext>
              </a:extLst>
            </p:cNvPr>
            <p:cNvSpPr/>
            <p:nvPr/>
          </p:nvSpPr>
          <p:spPr>
            <a:xfrm>
              <a:off x="9079753" y="2125749"/>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defTabSz="685800">
                <a:defRPr sz="1800">
                  <a:solidFill>
                    <a:srgbClr val="FFFFFF"/>
                  </a:solidFill>
                </a:defRPr>
              </a:pPr>
              <a:endParaRPr>
                <a:solidFill>
                  <a:srgbClr val="FFFFFF"/>
                </a:solidFill>
                <a:latin typeface="Arial"/>
              </a:endParaRPr>
            </a:p>
          </p:txBody>
        </p:sp>
        <p:pic>
          <p:nvPicPr>
            <p:cNvPr id="230" name="Picture 229">
              <a:extLst>
                <a:ext uri="{FF2B5EF4-FFF2-40B4-BE49-F238E27FC236}">
                  <a16:creationId xmlns:a16="http://schemas.microsoft.com/office/drawing/2014/main" id="{44FEF482-4CA7-BD4D-ACBA-53DB416E9C35}"/>
                </a:ext>
              </a:extLst>
            </p:cNvPr>
            <p:cNvPicPr>
              <a:picLocks noChangeAspect="1"/>
            </p:cNvPicPr>
            <p:nvPr/>
          </p:nvPicPr>
          <p:blipFill>
            <a:blip r:embed="rId7">
              <a:biLevel thresh="25000"/>
              <a:extLst>
                <a:ext uri="{28A0092B-C50C-407E-A947-70E740481C1C}">
                  <a14:useLocalDpi xmlns:a14="http://schemas.microsoft.com/office/drawing/2010/main" val="0"/>
                </a:ext>
              </a:extLst>
            </a:blip>
            <a:stretch>
              <a:fillRect/>
            </a:stretch>
          </p:blipFill>
          <p:spPr>
            <a:xfrm>
              <a:off x="9184520" y="2163926"/>
              <a:ext cx="555409" cy="555409"/>
            </a:xfrm>
            <a:prstGeom prst="rect">
              <a:avLst/>
            </a:prstGeom>
          </p:spPr>
        </p:pic>
      </p:grpSp>
      <p:sp>
        <p:nvSpPr>
          <p:cNvPr id="231" name="Shape 65">
            <a:extLst>
              <a:ext uri="{FF2B5EF4-FFF2-40B4-BE49-F238E27FC236}">
                <a16:creationId xmlns:a16="http://schemas.microsoft.com/office/drawing/2014/main" id="{64E56DA4-0235-A244-8A99-2F2B117A8085}"/>
              </a:ext>
            </a:extLst>
          </p:cNvPr>
          <p:cNvSpPr/>
          <p:nvPr/>
        </p:nvSpPr>
        <p:spPr>
          <a:xfrm>
            <a:off x="8111016" y="976414"/>
            <a:ext cx="751404" cy="123111"/>
          </a:xfrm>
          <a:prstGeom prst="rect">
            <a:avLst/>
          </a:prstGeom>
          <a:ln w="3175">
            <a:miter lim="400000"/>
          </a:ln>
          <a:extLst>
            <a:ext uri="{C572A759-6A51-4108-AA02-DFA0A04FC94B}">
              <ma14:wrappingTextBoxFlag xmlns:ma14="http://schemas.microsoft.com/office/mac/drawingml/2011/main" xmlns="" val="1"/>
            </a:ext>
          </a:extLst>
        </p:spPr>
        <p:txBody>
          <a:bodyPr wrap="square" lIns="0" tIns="0" rIns="0" bIns="0">
            <a:spAutoFit/>
          </a:bodyPr>
          <a:lstStyle>
            <a:lvl1pPr algn="l">
              <a:defRPr sz="1000" b="1">
                <a:solidFill>
                  <a:srgbClr val="4277BB"/>
                </a:solidFill>
                <a:latin typeface="Helvetica"/>
                <a:ea typeface="Helvetica"/>
                <a:cs typeface="Helvetica"/>
                <a:sym typeface="Helvetica"/>
              </a:defRPr>
            </a:lvl1pPr>
          </a:lstStyle>
          <a:p>
            <a:pPr algn="ctr" defTabSz="685800">
              <a:defRPr sz="1800" b="0">
                <a:solidFill>
                  <a:srgbClr val="000000"/>
                </a:solidFill>
              </a:defRPr>
            </a:pPr>
            <a:r>
              <a:rPr lang="en-US" sz="800" dirty="0"/>
              <a:t>KEY</a:t>
            </a:r>
            <a:endParaRPr sz="800" dirty="0"/>
          </a:p>
        </p:txBody>
      </p:sp>
      <p:grpSp>
        <p:nvGrpSpPr>
          <p:cNvPr id="95" name="Group 94">
            <a:extLst>
              <a:ext uri="{FF2B5EF4-FFF2-40B4-BE49-F238E27FC236}">
                <a16:creationId xmlns:a16="http://schemas.microsoft.com/office/drawing/2014/main" id="{21EA3153-C276-C041-AE01-0FBF18950CF8}"/>
              </a:ext>
            </a:extLst>
          </p:cNvPr>
          <p:cNvGrpSpPr/>
          <p:nvPr/>
        </p:nvGrpSpPr>
        <p:grpSpPr>
          <a:xfrm>
            <a:off x="382259" y="3389716"/>
            <a:ext cx="501758" cy="582903"/>
            <a:chOff x="8764348" y="3679464"/>
            <a:chExt cx="590550" cy="686055"/>
          </a:xfrm>
        </p:grpSpPr>
        <p:pic>
          <p:nvPicPr>
            <p:cNvPr id="127" name="Picture 126">
              <a:extLst>
                <a:ext uri="{FF2B5EF4-FFF2-40B4-BE49-F238E27FC236}">
                  <a16:creationId xmlns:a16="http://schemas.microsoft.com/office/drawing/2014/main" id="{3438BD6C-A7EC-F54E-A5F8-C680CB3E808D}"/>
                </a:ext>
              </a:extLst>
            </p:cNvPr>
            <p:cNvPicPr>
              <a:picLocks noChangeAspect="1"/>
            </p:cNvPicPr>
            <p:nvPr/>
          </p:nvPicPr>
          <p:blipFill>
            <a:blip r:embed="rId8"/>
            <a:stretch>
              <a:fillRect/>
            </a:stretch>
          </p:blipFill>
          <p:spPr>
            <a:xfrm>
              <a:off x="8764348" y="3679464"/>
              <a:ext cx="590550" cy="466725"/>
            </a:xfrm>
            <a:prstGeom prst="rect">
              <a:avLst/>
            </a:prstGeom>
          </p:spPr>
        </p:pic>
        <p:sp>
          <p:nvSpPr>
            <p:cNvPr id="128" name="Shape 254">
              <a:extLst>
                <a:ext uri="{FF2B5EF4-FFF2-40B4-BE49-F238E27FC236}">
                  <a16:creationId xmlns:a16="http://schemas.microsoft.com/office/drawing/2014/main" id="{BE4A382B-4A39-4546-BC5E-4302D83B5C93}"/>
                </a:ext>
              </a:extLst>
            </p:cNvPr>
            <p:cNvSpPr/>
            <p:nvPr/>
          </p:nvSpPr>
          <p:spPr>
            <a:xfrm>
              <a:off x="8803143" y="4238734"/>
              <a:ext cx="524495" cy="126785"/>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defTabSz="685800">
                <a:defRPr sz="1800" b="0">
                  <a:solidFill>
                    <a:srgbClr val="000000"/>
                  </a:solidFill>
                </a:defRPr>
              </a:pPr>
              <a:r>
                <a:rPr lang="en-US" sz="700" b="0" dirty="0">
                  <a:solidFill>
                    <a:srgbClr val="000E5E"/>
                  </a:solidFill>
                  <a:latin typeface="Arial"/>
                </a:rPr>
                <a:t>INTERNET</a:t>
              </a:r>
            </a:p>
          </p:txBody>
        </p:sp>
      </p:grpSp>
      <p:sp>
        <p:nvSpPr>
          <p:cNvPr id="132" name="Rectangle 2">
            <a:extLst>
              <a:ext uri="{FF2B5EF4-FFF2-40B4-BE49-F238E27FC236}">
                <a16:creationId xmlns:a16="http://schemas.microsoft.com/office/drawing/2014/main" id="{BD9F0BCE-CE07-CE49-90F2-D573CB611810}"/>
              </a:ext>
            </a:extLst>
          </p:cNvPr>
          <p:cNvSpPr txBox="1">
            <a:spLocks noChangeArrowheads="1"/>
          </p:cNvSpPr>
          <p:nvPr/>
        </p:nvSpPr>
        <p:spPr>
          <a:xfrm>
            <a:off x="2257718" y="1083014"/>
            <a:ext cx="7029000" cy="478463"/>
          </a:xfrm>
          <a:prstGeom prst="rect">
            <a:avLst/>
          </a:prstGeom>
        </p:spPr>
        <p:txBody>
          <a:bodyPr/>
          <a:lstStyle>
            <a:lvl1pPr algn="l" defTabSz="457200" rtl="0" eaLnBrk="1" latinLnBrk="0" hangingPunct="1">
              <a:lnSpc>
                <a:spcPct val="90000"/>
              </a:lnSpc>
              <a:spcBef>
                <a:spcPct val="0"/>
              </a:spcBef>
              <a:buNone/>
              <a:defRPr sz="2400" kern="1200">
                <a:solidFill>
                  <a:schemeClr val="bg2"/>
                </a:solidFill>
                <a:latin typeface="+mj-lt"/>
                <a:ea typeface="Arial" charset="0"/>
                <a:cs typeface="Arial" charset="0"/>
              </a:defRPr>
            </a:lvl1pPr>
          </a:lstStyle>
          <a:p>
            <a:r>
              <a:rPr lang="en-US" sz="2100" b="1" dirty="0">
                <a:solidFill>
                  <a:srgbClr val="000000"/>
                </a:solidFill>
                <a:latin typeface="Arial"/>
              </a:rPr>
              <a:t>Network Security – ACLs and SGs</a:t>
            </a:r>
          </a:p>
        </p:txBody>
      </p:sp>
    </p:spTree>
    <p:extLst>
      <p:ext uri="{BB962C8B-B14F-4D97-AF65-F5344CB8AC3E}">
        <p14:creationId xmlns:p14="http://schemas.microsoft.com/office/powerpoint/2010/main" val="2726562302"/>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ounded Rectangle 32"/>
          <p:cNvSpPr/>
          <p:nvPr/>
        </p:nvSpPr>
        <p:spPr>
          <a:xfrm>
            <a:off x="2080815" y="2137411"/>
            <a:ext cx="4374894" cy="3210878"/>
          </a:xfrm>
          <a:prstGeom prst="roundRect">
            <a:avLst>
              <a:gd name="adj" fmla="val 9818"/>
            </a:avLst>
          </a:prstGeom>
          <a:noFill/>
          <a:ln w="38100">
            <a:solidFill>
              <a:srgbClr val="4378BB"/>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defRPr/>
            </a:pPr>
            <a:endParaRPr lang="en-US" sz="1191" dirty="0">
              <a:solidFill>
                <a:srgbClr val="000E5E"/>
              </a:solidFill>
              <a:latin typeface="Arial"/>
              <a:cs typeface="Arial"/>
            </a:endParaRPr>
          </a:p>
        </p:txBody>
      </p:sp>
      <p:grpSp>
        <p:nvGrpSpPr>
          <p:cNvPr id="2" name="Group 1"/>
          <p:cNvGrpSpPr/>
          <p:nvPr/>
        </p:nvGrpSpPr>
        <p:grpSpPr>
          <a:xfrm>
            <a:off x="2245367" y="2294045"/>
            <a:ext cx="4011657" cy="2921266"/>
            <a:chOff x="683896" y="4924297"/>
            <a:chExt cx="1752600" cy="1741214"/>
          </a:xfrm>
        </p:grpSpPr>
        <p:sp>
          <p:nvSpPr>
            <p:cNvPr id="42" name="Rounded Rectangle 41"/>
            <p:cNvSpPr/>
            <p:nvPr/>
          </p:nvSpPr>
          <p:spPr>
            <a:xfrm>
              <a:off x="683896" y="4931961"/>
              <a:ext cx="1752600" cy="1733550"/>
            </a:xfrm>
            <a:prstGeom prst="roundRect">
              <a:avLst>
                <a:gd name="adj" fmla="val 9818"/>
              </a:avLst>
            </a:prstGeom>
            <a:noFill/>
            <a:ln w="38100">
              <a:solidFill>
                <a:srgbClr val="4378BB"/>
              </a:solidFill>
              <a:prstDash val="sysDot"/>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defRPr/>
              </a:pPr>
              <a:endParaRPr lang="en-US" sz="1191" dirty="0">
                <a:solidFill>
                  <a:srgbClr val="000E5E"/>
                </a:solidFill>
                <a:latin typeface="Helvetica Neue"/>
                <a:cs typeface="Helvetica Neue"/>
              </a:endParaRPr>
            </a:p>
          </p:txBody>
        </p:sp>
        <p:sp>
          <p:nvSpPr>
            <p:cNvPr id="43" name="Shape 535"/>
            <p:cNvSpPr/>
            <p:nvPr/>
          </p:nvSpPr>
          <p:spPr>
            <a:xfrm>
              <a:off x="750524" y="4924297"/>
              <a:ext cx="1411174" cy="104674"/>
            </a:xfrm>
            <a:prstGeom prst="rect">
              <a:avLst/>
            </a:prstGeom>
            <a:ln w="3175">
              <a:miter lim="400000"/>
            </a:ln>
            <a:extLst>
              <a:ext uri="{C572A759-6A51-4108-AA02-DFA0A04FC94B}">
                <ma14:wrappingTextBoxFlag xmlns:ma14="http://schemas.microsoft.com/office/mac/drawingml/2011/main" xmlns="" val="1"/>
              </a:ext>
            </a:extLst>
          </p:spPr>
          <p:txBody>
            <a:bodyPr wrap="square" lIns="33618" tIns="33618" rIns="33618" bIns="33618">
              <a:spAutoFit/>
            </a:bodyPr>
            <a:lstStyle>
              <a:lvl1pPr algn="l" defTabSz="457200">
                <a:defRPr sz="1000">
                  <a:latin typeface="Helvetica Neue"/>
                  <a:ea typeface="Helvetica Neue"/>
                  <a:cs typeface="Helvetica Neue"/>
                  <a:sym typeface="Helvetica Neue"/>
                </a:defRPr>
              </a:lvl1pPr>
            </a:lstStyle>
            <a:p>
              <a:pPr>
                <a:defRPr sz="1800"/>
              </a:pPr>
              <a:r>
                <a:rPr lang="en-US" sz="700" dirty="0">
                  <a:solidFill>
                    <a:srgbClr val="000E5E"/>
                  </a:solidFill>
                </a:rPr>
                <a:t>Region – US South </a:t>
              </a:r>
              <a:endParaRPr sz="700" dirty="0">
                <a:solidFill>
                  <a:srgbClr val="000E5E"/>
                </a:solidFill>
              </a:endParaRPr>
            </a:p>
          </p:txBody>
        </p:sp>
      </p:grpSp>
      <p:grpSp>
        <p:nvGrpSpPr>
          <p:cNvPr id="7" name="Group 6"/>
          <p:cNvGrpSpPr/>
          <p:nvPr/>
        </p:nvGrpSpPr>
        <p:grpSpPr>
          <a:xfrm>
            <a:off x="2848454" y="2664433"/>
            <a:ext cx="1388676" cy="2312534"/>
            <a:chOff x="4184649" y="4931242"/>
            <a:chExt cx="1689100" cy="1641603"/>
          </a:xfrm>
        </p:grpSpPr>
        <p:sp>
          <p:nvSpPr>
            <p:cNvPr id="44" name="Rounded Rectangle 43"/>
            <p:cNvSpPr/>
            <p:nvPr/>
          </p:nvSpPr>
          <p:spPr>
            <a:xfrm>
              <a:off x="4184649" y="4931962"/>
              <a:ext cx="1689100" cy="1640883"/>
            </a:xfrm>
            <a:prstGeom prst="roundRect">
              <a:avLst>
                <a:gd name="adj" fmla="val 9818"/>
              </a:avLst>
            </a:prstGeom>
            <a:noFill/>
            <a:ln w="38100">
              <a:solidFill>
                <a:srgbClr val="4378BB"/>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defRPr/>
              </a:pPr>
              <a:endParaRPr lang="en-US" sz="1191" dirty="0">
                <a:solidFill>
                  <a:srgbClr val="000E5E"/>
                </a:solidFill>
                <a:latin typeface="Helvetica Neue"/>
                <a:cs typeface="Helvetica Neue"/>
              </a:endParaRPr>
            </a:p>
          </p:txBody>
        </p:sp>
        <p:sp>
          <p:nvSpPr>
            <p:cNvPr id="45" name="Shape 535"/>
            <p:cNvSpPr/>
            <p:nvPr/>
          </p:nvSpPr>
          <p:spPr>
            <a:xfrm>
              <a:off x="4240745" y="4931242"/>
              <a:ext cx="565293" cy="124663"/>
            </a:xfrm>
            <a:prstGeom prst="rect">
              <a:avLst/>
            </a:prstGeom>
            <a:ln w="3175">
              <a:miter lim="400000"/>
            </a:ln>
            <a:extLst>
              <a:ext uri="{C572A759-6A51-4108-AA02-DFA0A04FC94B}">
                <ma14:wrappingTextBoxFlag xmlns:ma14="http://schemas.microsoft.com/office/mac/drawingml/2011/main" xmlns="" val="1"/>
              </a:ext>
            </a:extLst>
          </p:spPr>
          <p:txBody>
            <a:bodyPr wrap="square" lIns="33618" tIns="33618" rIns="33618" bIns="33618">
              <a:spAutoFit/>
            </a:bodyPr>
            <a:lstStyle>
              <a:lvl1pPr algn="l" defTabSz="457200">
                <a:defRPr sz="1000">
                  <a:latin typeface="Helvetica Neue"/>
                  <a:ea typeface="Helvetica Neue"/>
                  <a:cs typeface="Helvetica Neue"/>
                  <a:sym typeface="Helvetica Neue"/>
                </a:defRPr>
              </a:lvl1pPr>
            </a:lstStyle>
            <a:p>
              <a:pPr>
                <a:defRPr sz="1800"/>
              </a:pPr>
              <a:r>
                <a:rPr lang="en-US" sz="700" dirty="0">
                  <a:solidFill>
                    <a:srgbClr val="000E5E"/>
                  </a:solidFill>
                </a:rPr>
                <a:t>Zone 1 </a:t>
              </a:r>
              <a:endParaRPr sz="700" dirty="0">
                <a:solidFill>
                  <a:srgbClr val="000E5E"/>
                </a:solidFill>
              </a:endParaRPr>
            </a:p>
          </p:txBody>
        </p:sp>
      </p:grpSp>
      <p:pic>
        <p:nvPicPr>
          <p:cNvPr id="49" name="Picture 48">
            <a:extLst>
              <a:ext uri="{FF2B5EF4-FFF2-40B4-BE49-F238E27FC236}">
                <a16:creationId xmlns:a16="http://schemas.microsoft.com/office/drawing/2014/main" id="{EF223050-B4C1-894E-A5FC-FEF3F4DB2D27}"/>
              </a:ext>
            </a:extLst>
          </p:cNvPr>
          <p:cNvPicPr>
            <a:picLocks noChangeAspect="1"/>
          </p:cNvPicPr>
          <p:nvPr/>
        </p:nvPicPr>
        <p:blipFill>
          <a:blip r:embed="rId3"/>
          <a:stretch>
            <a:fillRect/>
          </a:stretch>
        </p:blipFill>
        <p:spPr>
          <a:xfrm>
            <a:off x="2111568" y="2075531"/>
            <a:ext cx="328838" cy="218515"/>
          </a:xfrm>
          <a:prstGeom prst="rect">
            <a:avLst/>
          </a:prstGeom>
        </p:spPr>
      </p:pic>
      <p:grpSp>
        <p:nvGrpSpPr>
          <p:cNvPr id="55" name="Group 54">
            <a:extLst>
              <a:ext uri="{FF2B5EF4-FFF2-40B4-BE49-F238E27FC236}">
                <a16:creationId xmlns:a16="http://schemas.microsoft.com/office/drawing/2014/main" id="{CDDC284E-FD56-2C41-B891-D508E1514242}"/>
              </a:ext>
            </a:extLst>
          </p:cNvPr>
          <p:cNvGrpSpPr/>
          <p:nvPr/>
        </p:nvGrpSpPr>
        <p:grpSpPr>
          <a:xfrm>
            <a:off x="4593221" y="2664433"/>
            <a:ext cx="1415077" cy="2312534"/>
            <a:chOff x="4184649" y="4931242"/>
            <a:chExt cx="1689100" cy="1641603"/>
          </a:xfrm>
        </p:grpSpPr>
        <p:sp>
          <p:nvSpPr>
            <p:cNvPr id="56" name="Rounded Rectangle 55">
              <a:extLst>
                <a:ext uri="{FF2B5EF4-FFF2-40B4-BE49-F238E27FC236}">
                  <a16:creationId xmlns:a16="http://schemas.microsoft.com/office/drawing/2014/main" id="{CA4570D2-CB15-634D-A9BC-A06CFF55A624}"/>
                </a:ext>
              </a:extLst>
            </p:cNvPr>
            <p:cNvSpPr/>
            <p:nvPr/>
          </p:nvSpPr>
          <p:spPr>
            <a:xfrm>
              <a:off x="4184649" y="4931962"/>
              <a:ext cx="1689100" cy="1640883"/>
            </a:xfrm>
            <a:prstGeom prst="roundRect">
              <a:avLst>
                <a:gd name="adj" fmla="val 9818"/>
              </a:avLst>
            </a:prstGeom>
            <a:noFill/>
            <a:ln w="38100">
              <a:solidFill>
                <a:srgbClr val="4378BB"/>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defRPr/>
              </a:pPr>
              <a:endParaRPr lang="en-US" sz="1191" dirty="0">
                <a:solidFill>
                  <a:srgbClr val="000E5E"/>
                </a:solidFill>
                <a:latin typeface="Helvetica Neue"/>
                <a:cs typeface="Helvetica Neue"/>
              </a:endParaRPr>
            </a:p>
          </p:txBody>
        </p:sp>
        <p:sp>
          <p:nvSpPr>
            <p:cNvPr id="57" name="Shape 535">
              <a:extLst>
                <a:ext uri="{FF2B5EF4-FFF2-40B4-BE49-F238E27FC236}">
                  <a16:creationId xmlns:a16="http://schemas.microsoft.com/office/drawing/2014/main" id="{1FD00596-467F-8541-A3C6-127796FCF844}"/>
                </a:ext>
              </a:extLst>
            </p:cNvPr>
            <p:cNvSpPr/>
            <p:nvPr/>
          </p:nvSpPr>
          <p:spPr>
            <a:xfrm>
              <a:off x="4240746" y="4931242"/>
              <a:ext cx="565293" cy="124663"/>
            </a:xfrm>
            <a:prstGeom prst="rect">
              <a:avLst/>
            </a:prstGeom>
            <a:ln w="3175">
              <a:miter lim="400000"/>
            </a:ln>
            <a:extLst>
              <a:ext uri="{C572A759-6A51-4108-AA02-DFA0A04FC94B}">
                <ma14:wrappingTextBoxFlag xmlns:ma14="http://schemas.microsoft.com/office/mac/drawingml/2011/main" xmlns="" val="1"/>
              </a:ext>
            </a:extLst>
          </p:spPr>
          <p:txBody>
            <a:bodyPr wrap="square" lIns="33618" tIns="33618" rIns="33618" bIns="33618">
              <a:spAutoFit/>
            </a:bodyPr>
            <a:lstStyle>
              <a:lvl1pPr algn="l" defTabSz="457200">
                <a:defRPr sz="1000">
                  <a:latin typeface="Helvetica Neue"/>
                  <a:ea typeface="Helvetica Neue"/>
                  <a:cs typeface="Helvetica Neue"/>
                  <a:sym typeface="Helvetica Neue"/>
                </a:defRPr>
              </a:lvl1pPr>
            </a:lstStyle>
            <a:p>
              <a:pPr>
                <a:defRPr sz="1800"/>
              </a:pPr>
              <a:r>
                <a:rPr lang="en-US" sz="700" dirty="0">
                  <a:solidFill>
                    <a:srgbClr val="000E5E"/>
                  </a:solidFill>
                </a:rPr>
                <a:t>Zone 2 </a:t>
              </a:r>
              <a:endParaRPr sz="700" dirty="0">
                <a:solidFill>
                  <a:srgbClr val="000E5E"/>
                </a:solidFill>
              </a:endParaRPr>
            </a:p>
          </p:txBody>
        </p:sp>
      </p:grpSp>
      <p:grpSp>
        <p:nvGrpSpPr>
          <p:cNvPr id="85" name="Group 84">
            <a:extLst>
              <a:ext uri="{FF2B5EF4-FFF2-40B4-BE49-F238E27FC236}">
                <a16:creationId xmlns:a16="http://schemas.microsoft.com/office/drawing/2014/main" id="{CC101D36-F950-9743-8B5F-B7B176805888}"/>
              </a:ext>
            </a:extLst>
          </p:cNvPr>
          <p:cNvGrpSpPr/>
          <p:nvPr/>
        </p:nvGrpSpPr>
        <p:grpSpPr>
          <a:xfrm>
            <a:off x="7238728" y="3451183"/>
            <a:ext cx="588179" cy="560332"/>
            <a:chOff x="2032056" y="1049300"/>
            <a:chExt cx="931834" cy="887715"/>
          </a:xfrm>
        </p:grpSpPr>
        <p:sp>
          <p:nvSpPr>
            <p:cNvPr id="86" name="Shape 282">
              <a:extLst>
                <a:ext uri="{FF2B5EF4-FFF2-40B4-BE49-F238E27FC236}">
                  <a16:creationId xmlns:a16="http://schemas.microsoft.com/office/drawing/2014/main" id="{B5939983-9A20-224D-9252-C29213AFB0E9}"/>
                </a:ext>
              </a:extLst>
            </p:cNvPr>
            <p:cNvSpPr/>
            <p:nvPr/>
          </p:nvSpPr>
          <p:spPr>
            <a:xfrm>
              <a:off x="2032056" y="1049300"/>
              <a:ext cx="707235"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defTabSz="685800">
                <a:defRPr sz="1800">
                  <a:solidFill>
                    <a:srgbClr val="FFFFFF"/>
                  </a:solidFill>
                </a:defRPr>
              </a:pPr>
              <a:endParaRPr sz="700" b="1">
                <a:solidFill>
                  <a:srgbClr val="000E5E"/>
                </a:solidFill>
                <a:latin typeface="Arial"/>
              </a:endParaRPr>
            </a:p>
          </p:txBody>
        </p:sp>
        <p:pic>
          <p:nvPicPr>
            <p:cNvPr id="87" name="Picture 86">
              <a:extLst>
                <a:ext uri="{FF2B5EF4-FFF2-40B4-BE49-F238E27FC236}">
                  <a16:creationId xmlns:a16="http://schemas.microsoft.com/office/drawing/2014/main" id="{B546950B-DCE3-4B4F-A1E9-5C2368D097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96225" y="1052241"/>
              <a:ext cx="599473" cy="656320"/>
            </a:xfrm>
            <a:prstGeom prst="rect">
              <a:avLst/>
            </a:prstGeom>
          </p:spPr>
        </p:pic>
        <p:sp>
          <p:nvSpPr>
            <p:cNvPr id="88" name="Shape 284">
              <a:extLst>
                <a:ext uri="{FF2B5EF4-FFF2-40B4-BE49-F238E27FC236}">
                  <a16:creationId xmlns:a16="http://schemas.microsoft.com/office/drawing/2014/main" id="{BE96C690-3839-3044-AEA3-5318F68A3D84}"/>
                </a:ext>
              </a:extLst>
            </p:cNvPr>
            <p:cNvSpPr/>
            <p:nvPr/>
          </p:nvSpPr>
          <p:spPr>
            <a:xfrm>
              <a:off x="2072493" y="1766355"/>
              <a:ext cx="891397" cy="170660"/>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defTabSz="685800">
                <a:defRPr sz="1800" b="0">
                  <a:solidFill>
                    <a:srgbClr val="000000"/>
                  </a:solidFill>
                </a:defRPr>
              </a:pPr>
              <a:r>
                <a:rPr lang="en-US" sz="700" b="0" dirty="0">
                  <a:solidFill>
                    <a:srgbClr val="000E5E"/>
                  </a:solidFill>
                  <a:latin typeface="Arial"/>
                </a:rPr>
                <a:t>ON PREMISE</a:t>
              </a:r>
              <a:endParaRPr sz="700" b="0" dirty="0">
                <a:solidFill>
                  <a:srgbClr val="000E5E"/>
                </a:solidFill>
                <a:latin typeface="Arial"/>
              </a:endParaRPr>
            </a:p>
          </p:txBody>
        </p:sp>
      </p:grpSp>
      <p:sp>
        <p:nvSpPr>
          <p:cNvPr id="97" name="Shape 63">
            <a:extLst>
              <a:ext uri="{FF2B5EF4-FFF2-40B4-BE49-F238E27FC236}">
                <a16:creationId xmlns:a16="http://schemas.microsoft.com/office/drawing/2014/main" id="{17FAD22A-BCE2-D04D-97FC-25CEF2B98892}"/>
              </a:ext>
            </a:extLst>
          </p:cNvPr>
          <p:cNvSpPr/>
          <p:nvPr/>
        </p:nvSpPr>
        <p:spPr>
          <a:xfrm>
            <a:off x="313573" y="1631108"/>
            <a:ext cx="597877" cy="246221"/>
          </a:xfrm>
          <a:prstGeom prst="rect">
            <a:avLst/>
          </a:prstGeom>
          <a:ln w="3175">
            <a:miter lim="400000"/>
          </a:ln>
          <a:extLst>
            <a:ext uri="{C572A759-6A51-4108-AA02-DFA0A04FC94B}">
              <ma14:wrappingTextBoxFlag xmlns:ma14="http://schemas.microsoft.com/office/mac/drawingml/2011/main" xmlns="" val="1"/>
            </a:ext>
          </a:extLst>
        </p:spPr>
        <p:txBody>
          <a:bodyPr wrap="square" lIns="0" tIns="0" rIns="0" bIns="0">
            <a:spAutoFit/>
          </a:bodyPr>
          <a:lstStyle>
            <a:lvl1pPr algn="l">
              <a:defRPr sz="1000" b="1">
                <a:solidFill>
                  <a:srgbClr val="4277BB"/>
                </a:solidFill>
                <a:latin typeface="Helvetica"/>
                <a:ea typeface="Helvetica"/>
                <a:cs typeface="Helvetica"/>
                <a:sym typeface="Helvetica"/>
              </a:defRPr>
            </a:lvl1pPr>
          </a:lstStyle>
          <a:p>
            <a:pPr defTabSz="685800">
              <a:defRPr sz="1800" b="0">
                <a:solidFill>
                  <a:srgbClr val="000000"/>
                </a:solidFill>
              </a:defRPr>
            </a:pPr>
            <a:r>
              <a:rPr sz="800" dirty="0"/>
              <a:t>PUBLIC </a:t>
            </a:r>
            <a:endParaRPr lang="en-US" sz="800" dirty="0"/>
          </a:p>
          <a:p>
            <a:pPr defTabSz="685800">
              <a:defRPr sz="1800" b="0">
                <a:solidFill>
                  <a:srgbClr val="000000"/>
                </a:solidFill>
              </a:defRPr>
            </a:pPr>
            <a:r>
              <a:rPr sz="800" dirty="0"/>
              <a:t>NETWORK</a:t>
            </a:r>
          </a:p>
        </p:txBody>
      </p:sp>
      <p:sp>
        <p:nvSpPr>
          <p:cNvPr id="98" name="Shape 64">
            <a:extLst>
              <a:ext uri="{FF2B5EF4-FFF2-40B4-BE49-F238E27FC236}">
                <a16:creationId xmlns:a16="http://schemas.microsoft.com/office/drawing/2014/main" id="{87B151A4-7569-4441-BCEC-2FE5910080B1}"/>
              </a:ext>
            </a:extLst>
          </p:cNvPr>
          <p:cNvSpPr/>
          <p:nvPr/>
        </p:nvSpPr>
        <p:spPr>
          <a:xfrm>
            <a:off x="2139121" y="1653799"/>
            <a:ext cx="598536" cy="246221"/>
          </a:xfrm>
          <a:prstGeom prst="rect">
            <a:avLst/>
          </a:prstGeom>
          <a:ln w="3175">
            <a:miter lim="400000"/>
          </a:ln>
          <a:extLst>
            <a:ext uri="{C572A759-6A51-4108-AA02-DFA0A04FC94B}">
              <ma14:wrappingTextBoxFlag xmlns:ma14="http://schemas.microsoft.com/office/mac/drawingml/2011/main" xmlns="" val="1"/>
            </a:ext>
          </a:extLst>
        </p:spPr>
        <p:txBody>
          <a:bodyPr wrap="square" lIns="0" tIns="0" rIns="0" bIns="0">
            <a:spAutoFit/>
          </a:bodyPr>
          <a:lstStyle>
            <a:lvl1pPr algn="l">
              <a:defRPr sz="1000" b="1">
                <a:solidFill>
                  <a:srgbClr val="4277BB"/>
                </a:solidFill>
                <a:latin typeface="Helvetica"/>
                <a:ea typeface="Helvetica"/>
                <a:cs typeface="Helvetica"/>
                <a:sym typeface="Helvetica"/>
              </a:defRPr>
            </a:lvl1pPr>
          </a:lstStyle>
          <a:p>
            <a:pPr defTabSz="685800">
              <a:defRPr sz="1800" b="0">
                <a:solidFill>
                  <a:srgbClr val="000000"/>
                </a:solidFill>
              </a:defRPr>
            </a:pPr>
            <a:r>
              <a:rPr sz="800" dirty="0"/>
              <a:t>CLOUD </a:t>
            </a:r>
            <a:endParaRPr lang="en-US" sz="800" dirty="0"/>
          </a:p>
          <a:p>
            <a:pPr defTabSz="685800">
              <a:defRPr sz="1800" b="0">
                <a:solidFill>
                  <a:srgbClr val="000000"/>
                </a:solidFill>
              </a:defRPr>
            </a:pPr>
            <a:r>
              <a:rPr sz="800" dirty="0"/>
              <a:t>NETWORK</a:t>
            </a:r>
          </a:p>
        </p:txBody>
      </p:sp>
      <p:sp>
        <p:nvSpPr>
          <p:cNvPr id="99" name="Shape 65">
            <a:extLst>
              <a:ext uri="{FF2B5EF4-FFF2-40B4-BE49-F238E27FC236}">
                <a16:creationId xmlns:a16="http://schemas.microsoft.com/office/drawing/2014/main" id="{1EA0D3E0-6924-1C4A-BD77-E8592E5D0B85}"/>
              </a:ext>
            </a:extLst>
          </p:cNvPr>
          <p:cNvSpPr/>
          <p:nvPr/>
        </p:nvSpPr>
        <p:spPr>
          <a:xfrm>
            <a:off x="7189960" y="1653800"/>
            <a:ext cx="751404" cy="246221"/>
          </a:xfrm>
          <a:prstGeom prst="rect">
            <a:avLst/>
          </a:prstGeom>
          <a:ln w="3175">
            <a:miter lim="400000"/>
          </a:ln>
          <a:extLst>
            <a:ext uri="{C572A759-6A51-4108-AA02-DFA0A04FC94B}">
              <ma14:wrappingTextBoxFlag xmlns:ma14="http://schemas.microsoft.com/office/mac/drawingml/2011/main" xmlns="" val="1"/>
            </a:ext>
          </a:extLst>
        </p:spPr>
        <p:txBody>
          <a:bodyPr wrap="square" lIns="0" tIns="0" rIns="0" bIns="0">
            <a:spAutoFit/>
          </a:bodyPr>
          <a:lstStyle>
            <a:lvl1pPr algn="l">
              <a:defRPr sz="1000" b="1">
                <a:solidFill>
                  <a:srgbClr val="4277BB"/>
                </a:solidFill>
                <a:latin typeface="Helvetica"/>
                <a:ea typeface="Helvetica"/>
                <a:cs typeface="Helvetica"/>
                <a:sym typeface="Helvetica"/>
              </a:defRPr>
            </a:lvl1pPr>
          </a:lstStyle>
          <a:p>
            <a:pPr defTabSz="685800">
              <a:defRPr sz="1800" b="0">
                <a:solidFill>
                  <a:srgbClr val="000000"/>
                </a:solidFill>
              </a:defRPr>
            </a:pPr>
            <a:r>
              <a:rPr sz="800" dirty="0"/>
              <a:t>ENTERPRISE </a:t>
            </a:r>
            <a:endParaRPr lang="en-US" sz="800" dirty="0"/>
          </a:p>
          <a:p>
            <a:pPr defTabSz="685800">
              <a:defRPr sz="1800" b="0">
                <a:solidFill>
                  <a:srgbClr val="000000"/>
                </a:solidFill>
              </a:defRPr>
            </a:pPr>
            <a:r>
              <a:rPr sz="800" dirty="0"/>
              <a:t>NETWORK</a:t>
            </a:r>
          </a:p>
        </p:txBody>
      </p:sp>
      <p:sp>
        <p:nvSpPr>
          <p:cNvPr id="100" name="Shape 62">
            <a:extLst>
              <a:ext uri="{FF2B5EF4-FFF2-40B4-BE49-F238E27FC236}">
                <a16:creationId xmlns:a16="http://schemas.microsoft.com/office/drawing/2014/main" id="{7E859415-83E2-5E4F-83BA-3BBF02DD450E}"/>
              </a:ext>
            </a:extLst>
          </p:cNvPr>
          <p:cNvSpPr/>
          <p:nvPr/>
        </p:nvSpPr>
        <p:spPr>
          <a:xfrm flipV="1">
            <a:off x="1333298" y="1604264"/>
            <a:ext cx="0" cy="4302163"/>
          </a:xfrm>
          <a:prstGeom prst="line">
            <a:avLst/>
          </a:prstGeom>
          <a:ln w="3175">
            <a:solidFill>
              <a:srgbClr val="4277BB"/>
            </a:solidFill>
            <a:miter lim="400000"/>
          </a:ln>
        </p:spPr>
        <p:txBody>
          <a:bodyPr lIns="0" tIns="0" rIns="0" bIns="0" anchor="ctr"/>
          <a:lstStyle/>
          <a:p>
            <a:pPr defTabSz="685800">
              <a:defRPr sz="1800"/>
            </a:pPr>
            <a:endParaRPr>
              <a:solidFill>
                <a:srgbClr val="000000"/>
              </a:solidFill>
              <a:latin typeface="Arial"/>
            </a:endParaRPr>
          </a:p>
        </p:txBody>
      </p:sp>
      <p:sp>
        <p:nvSpPr>
          <p:cNvPr id="101" name="Shape 66">
            <a:extLst>
              <a:ext uri="{FF2B5EF4-FFF2-40B4-BE49-F238E27FC236}">
                <a16:creationId xmlns:a16="http://schemas.microsoft.com/office/drawing/2014/main" id="{EA8B9626-720F-B94C-BEBE-4D2F331A2EA8}"/>
              </a:ext>
            </a:extLst>
          </p:cNvPr>
          <p:cNvSpPr/>
          <p:nvPr/>
        </p:nvSpPr>
        <p:spPr>
          <a:xfrm flipV="1">
            <a:off x="6761964" y="1564465"/>
            <a:ext cx="0" cy="4314285"/>
          </a:xfrm>
          <a:prstGeom prst="line">
            <a:avLst/>
          </a:prstGeom>
          <a:ln w="3175">
            <a:solidFill>
              <a:srgbClr val="4277BB"/>
            </a:solidFill>
            <a:miter lim="400000"/>
          </a:ln>
        </p:spPr>
        <p:txBody>
          <a:bodyPr lIns="0" tIns="0" rIns="0" bIns="0" anchor="ctr"/>
          <a:lstStyle/>
          <a:p>
            <a:pPr defTabSz="685800">
              <a:defRPr sz="1800"/>
            </a:pPr>
            <a:endParaRPr>
              <a:solidFill>
                <a:srgbClr val="000000"/>
              </a:solidFill>
              <a:latin typeface="Arial"/>
            </a:endParaRPr>
          </a:p>
        </p:txBody>
      </p:sp>
      <p:sp>
        <p:nvSpPr>
          <p:cNvPr id="210" name="Rounded Rectangle 209">
            <a:extLst>
              <a:ext uri="{FF2B5EF4-FFF2-40B4-BE49-F238E27FC236}">
                <a16:creationId xmlns:a16="http://schemas.microsoft.com/office/drawing/2014/main" id="{7F3322F3-853C-9844-BE75-1292D770E720}"/>
              </a:ext>
            </a:extLst>
          </p:cNvPr>
          <p:cNvSpPr/>
          <p:nvPr/>
        </p:nvSpPr>
        <p:spPr>
          <a:xfrm>
            <a:off x="2984088" y="2926084"/>
            <a:ext cx="1117409" cy="834883"/>
          </a:xfrm>
          <a:prstGeom prst="roundRect">
            <a:avLst>
              <a:gd name="adj" fmla="val 9818"/>
            </a:avLst>
          </a:prstGeom>
          <a:noFill/>
          <a:ln w="6350">
            <a:solidFill>
              <a:srgbClr val="FF0000"/>
            </a:solidFill>
            <a:prstDash val="solid"/>
          </a:ln>
          <a:effectLst/>
        </p:spPr>
        <p:style>
          <a:lnRef idx="1">
            <a:schemeClr val="accent1"/>
          </a:lnRef>
          <a:fillRef idx="3">
            <a:schemeClr val="accent1"/>
          </a:fillRef>
          <a:effectRef idx="2">
            <a:schemeClr val="accent1"/>
          </a:effectRef>
          <a:fontRef idx="minor">
            <a:schemeClr val="lt1"/>
          </a:fontRef>
        </p:style>
        <p:txBody>
          <a:bodyPr bIns="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r">
              <a:defRPr/>
            </a:pPr>
            <a:r>
              <a:rPr lang="en-US" sz="600" dirty="0">
                <a:solidFill>
                  <a:srgbClr val="000E5E"/>
                </a:solidFill>
                <a:latin typeface="Arial"/>
                <a:cs typeface="Arial"/>
              </a:rPr>
              <a:t>Subnet 1</a:t>
            </a:r>
          </a:p>
          <a:p>
            <a:pPr algn="r">
              <a:defRPr/>
            </a:pPr>
            <a:r>
              <a:rPr lang="en-US" sz="600" dirty="0">
                <a:solidFill>
                  <a:srgbClr val="000E5E"/>
                </a:solidFill>
                <a:latin typeface="Arial"/>
                <a:cs typeface="Arial"/>
              </a:rPr>
              <a:t>10.0.1.0/24</a:t>
            </a:r>
          </a:p>
        </p:txBody>
      </p:sp>
      <p:sp>
        <p:nvSpPr>
          <p:cNvPr id="212" name="Rounded Rectangle 211">
            <a:extLst>
              <a:ext uri="{FF2B5EF4-FFF2-40B4-BE49-F238E27FC236}">
                <a16:creationId xmlns:a16="http://schemas.microsoft.com/office/drawing/2014/main" id="{CBA7BF4C-FF2B-E140-9987-45ADA15AF893}"/>
              </a:ext>
            </a:extLst>
          </p:cNvPr>
          <p:cNvSpPr/>
          <p:nvPr/>
        </p:nvSpPr>
        <p:spPr>
          <a:xfrm>
            <a:off x="2990206" y="3922287"/>
            <a:ext cx="1117409" cy="846758"/>
          </a:xfrm>
          <a:prstGeom prst="roundRect">
            <a:avLst>
              <a:gd name="adj" fmla="val 9818"/>
            </a:avLst>
          </a:prstGeom>
          <a:noFill/>
          <a:ln w="6350">
            <a:solidFill>
              <a:srgbClr val="FF0000"/>
            </a:solidFill>
            <a:prstDash val="solid"/>
          </a:ln>
          <a:effectLst/>
        </p:spPr>
        <p:style>
          <a:lnRef idx="1">
            <a:schemeClr val="accent1"/>
          </a:lnRef>
          <a:fillRef idx="3">
            <a:schemeClr val="accent1"/>
          </a:fillRef>
          <a:effectRef idx="2">
            <a:schemeClr val="accent1"/>
          </a:effectRef>
          <a:fontRef idx="minor">
            <a:schemeClr val="lt1"/>
          </a:fontRef>
        </p:style>
        <p:txBody>
          <a:bodyPr bIns="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r">
              <a:defRPr/>
            </a:pPr>
            <a:r>
              <a:rPr lang="en-US" sz="600" dirty="0">
                <a:solidFill>
                  <a:srgbClr val="000E5E"/>
                </a:solidFill>
                <a:latin typeface="Arial"/>
                <a:cs typeface="Arial"/>
              </a:rPr>
              <a:t>Subnet 2</a:t>
            </a:r>
          </a:p>
          <a:p>
            <a:pPr algn="r">
              <a:defRPr/>
            </a:pPr>
            <a:r>
              <a:rPr lang="en-US" sz="600" dirty="0">
                <a:solidFill>
                  <a:srgbClr val="000E5E"/>
                </a:solidFill>
                <a:latin typeface="Arial"/>
                <a:cs typeface="Arial"/>
              </a:rPr>
              <a:t>10.0.2.0/24</a:t>
            </a:r>
          </a:p>
        </p:txBody>
      </p:sp>
      <p:sp>
        <p:nvSpPr>
          <p:cNvPr id="267" name="Rounded Rectangle 266">
            <a:extLst>
              <a:ext uri="{FF2B5EF4-FFF2-40B4-BE49-F238E27FC236}">
                <a16:creationId xmlns:a16="http://schemas.microsoft.com/office/drawing/2014/main" id="{F382498C-C694-DA4B-A4E2-83F73BA04ABA}"/>
              </a:ext>
            </a:extLst>
          </p:cNvPr>
          <p:cNvSpPr/>
          <p:nvPr/>
        </p:nvSpPr>
        <p:spPr>
          <a:xfrm>
            <a:off x="4758956" y="2926084"/>
            <a:ext cx="1117409" cy="844508"/>
          </a:xfrm>
          <a:prstGeom prst="roundRect">
            <a:avLst>
              <a:gd name="adj" fmla="val 9818"/>
            </a:avLst>
          </a:prstGeom>
          <a:noFill/>
          <a:ln w="6350">
            <a:solidFill>
              <a:srgbClr val="FF0000"/>
            </a:solidFill>
            <a:prstDash val="solid"/>
          </a:ln>
          <a:effectLst/>
        </p:spPr>
        <p:style>
          <a:lnRef idx="1">
            <a:schemeClr val="accent1"/>
          </a:lnRef>
          <a:fillRef idx="3">
            <a:schemeClr val="accent1"/>
          </a:fillRef>
          <a:effectRef idx="2">
            <a:schemeClr val="accent1"/>
          </a:effectRef>
          <a:fontRef idx="minor">
            <a:schemeClr val="lt1"/>
          </a:fontRef>
        </p:style>
        <p:txBody>
          <a:bodyPr bIns="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r">
              <a:defRPr/>
            </a:pPr>
            <a:r>
              <a:rPr lang="en-US" sz="600" dirty="0">
                <a:solidFill>
                  <a:srgbClr val="000E5E"/>
                </a:solidFill>
                <a:latin typeface="Arial"/>
                <a:cs typeface="Arial"/>
              </a:rPr>
              <a:t>Subnet 3</a:t>
            </a:r>
          </a:p>
          <a:p>
            <a:pPr algn="r">
              <a:defRPr/>
            </a:pPr>
            <a:r>
              <a:rPr lang="en-US" sz="600" dirty="0">
                <a:solidFill>
                  <a:srgbClr val="000E5E"/>
                </a:solidFill>
                <a:latin typeface="Arial"/>
                <a:cs typeface="Arial"/>
              </a:rPr>
              <a:t>10.0.3.0/24</a:t>
            </a:r>
          </a:p>
        </p:txBody>
      </p:sp>
      <p:sp>
        <p:nvSpPr>
          <p:cNvPr id="278" name="Rounded Rectangle 277">
            <a:extLst>
              <a:ext uri="{FF2B5EF4-FFF2-40B4-BE49-F238E27FC236}">
                <a16:creationId xmlns:a16="http://schemas.microsoft.com/office/drawing/2014/main" id="{8AB8C949-AA10-4947-B61E-BC2515478CD9}"/>
              </a:ext>
            </a:extLst>
          </p:cNvPr>
          <p:cNvSpPr/>
          <p:nvPr/>
        </p:nvSpPr>
        <p:spPr>
          <a:xfrm>
            <a:off x="4757289" y="3933851"/>
            <a:ext cx="1117409" cy="834851"/>
          </a:xfrm>
          <a:prstGeom prst="roundRect">
            <a:avLst>
              <a:gd name="adj" fmla="val 9818"/>
            </a:avLst>
          </a:prstGeom>
          <a:noFill/>
          <a:ln w="6350">
            <a:solidFill>
              <a:srgbClr val="FF0000"/>
            </a:solidFill>
            <a:prstDash val="solid"/>
          </a:ln>
          <a:effectLst/>
        </p:spPr>
        <p:style>
          <a:lnRef idx="1">
            <a:schemeClr val="accent1"/>
          </a:lnRef>
          <a:fillRef idx="3">
            <a:schemeClr val="accent1"/>
          </a:fillRef>
          <a:effectRef idx="2">
            <a:schemeClr val="accent1"/>
          </a:effectRef>
          <a:fontRef idx="minor">
            <a:schemeClr val="lt1"/>
          </a:fontRef>
        </p:style>
        <p:txBody>
          <a:bodyPr bIns="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r">
              <a:defRPr/>
            </a:pPr>
            <a:r>
              <a:rPr lang="en-US" sz="600" dirty="0">
                <a:solidFill>
                  <a:srgbClr val="000E5E"/>
                </a:solidFill>
                <a:latin typeface="Arial"/>
                <a:cs typeface="Arial"/>
              </a:rPr>
              <a:t>Subnet 4</a:t>
            </a:r>
          </a:p>
          <a:p>
            <a:pPr algn="r">
              <a:defRPr/>
            </a:pPr>
            <a:r>
              <a:rPr lang="en-US" sz="600" dirty="0">
                <a:solidFill>
                  <a:srgbClr val="000E5E"/>
                </a:solidFill>
                <a:latin typeface="Arial"/>
                <a:cs typeface="Arial"/>
              </a:rPr>
              <a:t>10.0.4.0/24</a:t>
            </a:r>
          </a:p>
        </p:txBody>
      </p:sp>
      <p:grpSp>
        <p:nvGrpSpPr>
          <p:cNvPr id="289" name="Group 288">
            <a:extLst>
              <a:ext uri="{FF2B5EF4-FFF2-40B4-BE49-F238E27FC236}">
                <a16:creationId xmlns:a16="http://schemas.microsoft.com/office/drawing/2014/main" id="{15C7BFDB-55DE-4440-A5A7-9970386FE48B}"/>
              </a:ext>
            </a:extLst>
          </p:cNvPr>
          <p:cNvGrpSpPr/>
          <p:nvPr/>
        </p:nvGrpSpPr>
        <p:grpSpPr>
          <a:xfrm>
            <a:off x="3655338" y="4134346"/>
            <a:ext cx="357574" cy="331410"/>
            <a:chOff x="4497040" y="6251014"/>
            <a:chExt cx="751661" cy="692611"/>
          </a:xfrm>
        </p:grpSpPr>
        <p:grpSp>
          <p:nvGrpSpPr>
            <p:cNvPr id="290" name="Group 289">
              <a:extLst>
                <a:ext uri="{FF2B5EF4-FFF2-40B4-BE49-F238E27FC236}">
                  <a16:creationId xmlns:a16="http://schemas.microsoft.com/office/drawing/2014/main" id="{AEA906FA-2B9C-BB48-8988-97A35B8ED889}"/>
                </a:ext>
              </a:extLst>
            </p:cNvPr>
            <p:cNvGrpSpPr/>
            <p:nvPr/>
          </p:nvGrpSpPr>
          <p:grpSpPr>
            <a:xfrm>
              <a:off x="4497040" y="6251014"/>
              <a:ext cx="751661" cy="692611"/>
              <a:chOff x="5325364" y="6125604"/>
              <a:chExt cx="751661" cy="692611"/>
            </a:xfrm>
          </p:grpSpPr>
          <p:sp>
            <p:nvSpPr>
              <p:cNvPr id="292" name="Shape 252">
                <a:extLst>
                  <a:ext uri="{FF2B5EF4-FFF2-40B4-BE49-F238E27FC236}">
                    <a16:creationId xmlns:a16="http://schemas.microsoft.com/office/drawing/2014/main" id="{3C8A0E92-3C4F-D143-836F-4B1BBF04EC68}"/>
                  </a:ext>
                </a:extLst>
              </p:cNvPr>
              <p:cNvSpPr/>
              <p:nvPr/>
            </p:nvSpPr>
            <p:spPr>
              <a:xfrm>
                <a:off x="5325364" y="6125604"/>
                <a:ext cx="751661" cy="69261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defTabSz="685800">
                  <a:defRPr sz="1800">
                    <a:solidFill>
                      <a:srgbClr val="FFFFFF"/>
                    </a:solidFill>
                  </a:defRPr>
                </a:pPr>
                <a:endParaRPr>
                  <a:solidFill>
                    <a:srgbClr val="FFFFFF"/>
                  </a:solidFill>
                  <a:latin typeface="Arial"/>
                </a:endParaRPr>
              </a:p>
            </p:txBody>
          </p:sp>
          <p:pic>
            <p:nvPicPr>
              <p:cNvPr id="293" name="Picture 292">
                <a:extLst>
                  <a:ext uri="{FF2B5EF4-FFF2-40B4-BE49-F238E27FC236}">
                    <a16:creationId xmlns:a16="http://schemas.microsoft.com/office/drawing/2014/main" id="{2C9FBB33-88EE-3C45-98FC-1F78D723B42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64838" y="6243315"/>
                <a:ext cx="457200" cy="457200"/>
              </a:xfrm>
              <a:prstGeom prst="rect">
                <a:avLst/>
              </a:prstGeom>
            </p:spPr>
          </p:pic>
        </p:grpSp>
        <p:cxnSp>
          <p:nvCxnSpPr>
            <p:cNvPr id="291" name="Straight Arrow Connector 290">
              <a:extLst>
                <a:ext uri="{FF2B5EF4-FFF2-40B4-BE49-F238E27FC236}">
                  <a16:creationId xmlns:a16="http://schemas.microsoft.com/office/drawing/2014/main" id="{CE04D36E-D2BD-9949-881A-5DA20EF35137}"/>
                </a:ext>
              </a:extLst>
            </p:cNvPr>
            <p:cNvCxnSpPr>
              <a:cxnSpLocks/>
            </p:cNvCxnSpPr>
            <p:nvPr/>
          </p:nvCxnSpPr>
          <p:spPr>
            <a:xfrm flipV="1">
              <a:off x="4872869" y="6452574"/>
              <a:ext cx="0" cy="302577"/>
            </a:xfrm>
            <a:prstGeom prst="straightConnector1">
              <a:avLst/>
            </a:prstGeom>
            <a:noFill/>
            <a:ln w="41275" cap="flat">
              <a:solidFill>
                <a:srgbClr val="8DC53F"/>
              </a:solidFill>
              <a:prstDash val="solid"/>
              <a:miter lim="400000"/>
              <a:headEnd type="none"/>
              <a:tailEnd type="arrow" w="med" len="sm"/>
            </a:ln>
            <a:effectLst/>
          </p:spPr>
          <p:style>
            <a:lnRef idx="0">
              <a:scrgbClr r="0" g="0" b="0"/>
            </a:lnRef>
            <a:fillRef idx="0">
              <a:scrgbClr r="0" g="0" b="0"/>
            </a:fillRef>
            <a:effectRef idx="0">
              <a:scrgbClr r="0" g="0" b="0"/>
            </a:effectRef>
            <a:fontRef idx="none"/>
          </p:style>
        </p:cxnSp>
      </p:grpSp>
      <p:pic>
        <p:nvPicPr>
          <p:cNvPr id="80" name="Picture 79">
            <a:extLst>
              <a:ext uri="{FF2B5EF4-FFF2-40B4-BE49-F238E27FC236}">
                <a16:creationId xmlns:a16="http://schemas.microsoft.com/office/drawing/2014/main" id="{151E4D6D-320A-E94A-BDC6-247658255EC6}"/>
              </a:ext>
            </a:extLst>
          </p:cNvPr>
          <p:cNvPicPr>
            <a:picLocks noChangeAspect="1"/>
          </p:cNvPicPr>
          <p:nvPr/>
        </p:nvPicPr>
        <p:blipFill>
          <a:blip r:embed="rId6"/>
          <a:stretch>
            <a:fillRect/>
          </a:stretch>
        </p:blipFill>
        <p:spPr>
          <a:xfrm>
            <a:off x="4736253" y="2822441"/>
            <a:ext cx="176406" cy="243728"/>
          </a:xfrm>
          <a:prstGeom prst="rect">
            <a:avLst/>
          </a:prstGeom>
        </p:spPr>
      </p:pic>
      <p:pic>
        <p:nvPicPr>
          <p:cNvPr id="81" name="Picture 80">
            <a:extLst>
              <a:ext uri="{FF2B5EF4-FFF2-40B4-BE49-F238E27FC236}">
                <a16:creationId xmlns:a16="http://schemas.microsoft.com/office/drawing/2014/main" id="{69492BD3-3FC2-5444-8D93-CFCF54CECA33}"/>
              </a:ext>
            </a:extLst>
          </p:cNvPr>
          <p:cNvPicPr>
            <a:picLocks noChangeAspect="1"/>
          </p:cNvPicPr>
          <p:nvPr/>
        </p:nvPicPr>
        <p:blipFill>
          <a:blip r:embed="rId6"/>
          <a:stretch>
            <a:fillRect/>
          </a:stretch>
        </p:blipFill>
        <p:spPr>
          <a:xfrm>
            <a:off x="2957290" y="2815718"/>
            <a:ext cx="176406" cy="243728"/>
          </a:xfrm>
          <a:prstGeom prst="rect">
            <a:avLst/>
          </a:prstGeom>
        </p:spPr>
      </p:pic>
      <p:pic>
        <p:nvPicPr>
          <p:cNvPr id="89" name="Picture 88">
            <a:extLst>
              <a:ext uri="{FF2B5EF4-FFF2-40B4-BE49-F238E27FC236}">
                <a16:creationId xmlns:a16="http://schemas.microsoft.com/office/drawing/2014/main" id="{D19B8EBE-BB4B-D84C-883A-690F5002C6FC}"/>
              </a:ext>
            </a:extLst>
          </p:cNvPr>
          <p:cNvPicPr>
            <a:picLocks noChangeAspect="1"/>
          </p:cNvPicPr>
          <p:nvPr/>
        </p:nvPicPr>
        <p:blipFill>
          <a:blip r:embed="rId6"/>
          <a:stretch>
            <a:fillRect/>
          </a:stretch>
        </p:blipFill>
        <p:spPr>
          <a:xfrm>
            <a:off x="2984087" y="3796419"/>
            <a:ext cx="176406" cy="243728"/>
          </a:xfrm>
          <a:prstGeom prst="rect">
            <a:avLst/>
          </a:prstGeom>
        </p:spPr>
      </p:pic>
      <p:pic>
        <p:nvPicPr>
          <p:cNvPr id="90" name="Picture 89">
            <a:extLst>
              <a:ext uri="{FF2B5EF4-FFF2-40B4-BE49-F238E27FC236}">
                <a16:creationId xmlns:a16="http://schemas.microsoft.com/office/drawing/2014/main" id="{D864B9A1-3866-194C-881D-EFB45F0C2A50}"/>
              </a:ext>
            </a:extLst>
          </p:cNvPr>
          <p:cNvPicPr>
            <a:picLocks noChangeAspect="1"/>
          </p:cNvPicPr>
          <p:nvPr/>
        </p:nvPicPr>
        <p:blipFill>
          <a:blip r:embed="rId6"/>
          <a:stretch>
            <a:fillRect/>
          </a:stretch>
        </p:blipFill>
        <p:spPr>
          <a:xfrm>
            <a:off x="4751977" y="3814720"/>
            <a:ext cx="176406" cy="243728"/>
          </a:xfrm>
          <a:prstGeom prst="rect">
            <a:avLst/>
          </a:prstGeom>
        </p:spPr>
      </p:pic>
      <p:sp>
        <p:nvSpPr>
          <p:cNvPr id="93" name="Rounded Rectangle 92">
            <a:extLst>
              <a:ext uri="{FF2B5EF4-FFF2-40B4-BE49-F238E27FC236}">
                <a16:creationId xmlns:a16="http://schemas.microsoft.com/office/drawing/2014/main" id="{EC183130-CA45-0940-8BB9-54A5493C3E44}"/>
              </a:ext>
            </a:extLst>
          </p:cNvPr>
          <p:cNvSpPr/>
          <p:nvPr/>
        </p:nvSpPr>
        <p:spPr>
          <a:xfrm>
            <a:off x="3050774" y="4075005"/>
            <a:ext cx="2800518" cy="444139"/>
          </a:xfrm>
          <a:prstGeom prst="roundRect">
            <a:avLst>
              <a:gd name="adj" fmla="val 9818"/>
            </a:avLst>
          </a:prstGeom>
          <a:noFill/>
          <a:ln w="19050">
            <a:solidFill>
              <a:srgbClr val="FF0000"/>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defRPr/>
            </a:pPr>
            <a:endParaRPr lang="en-US" sz="1191" dirty="0">
              <a:solidFill>
                <a:srgbClr val="000E5E"/>
              </a:solidFill>
              <a:latin typeface="Helvetica Neue"/>
              <a:cs typeface="Helvetica Neue"/>
            </a:endParaRPr>
          </a:p>
        </p:txBody>
      </p:sp>
      <p:grpSp>
        <p:nvGrpSpPr>
          <p:cNvPr id="96" name="Group 95">
            <a:extLst>
              <a:ext uri="{FF2B5EF4-FFF2-40B4-BE49-F238E27FC236}">
                <a16:creationId xmlns:a16="http://schemas.microsoft.com/office/drawing/2014/main" id="{8CB9BEA5-D4F6-0449-A73D-493FC72F074D}"/>
              </a:ext>
            </a:extLst>
          </p:cNvPr>
          <p:cNvGrpSpPr/>
          <p:nvPr/>
        </p:nvGrpSpPr>
        <p:grpSpPr>
          <a:xfrm>
            <a:off x="3123698" y="3108053"/>
            <a:ext cx="357574" cy="331410"/>
            <a:chOff x="4497040" y="6251014"/>
            <a:chExt cx="751661" cy="692611"/>
          </a:xfrm>
        </p:grpSpPr>
        <p:grpSp>
          <p:nvGrpSpPr>
            <p:cNvPr id="103" name="Group 102">
              <a:extLst>
                <a:ext uri="{FF2B5EF4-FFF2-40B4-BE49-F238E27FC236}">
                  <a16:creationId xmlns:a16="http://schemas.microsoft.com/office/drawing/2014/main" id="{D1975EBD-73A1-0B4F-A684-FACB44788DB6}"/>
                </a:ext>
              </a:extLst>
            </p:cNvPr>
            <p:cNvGrpSpPr/>
            <p:nvPr/>
          </p:nvGrpSpPr>
          <p:grpSpPr>
            <a:xfrm>
              <a:off x="4497040" y="6251014"/>
              <a:ext cx="751661" cy="692611"/>
              <a:chOff x="5325364" y="6125604"/>
              <a:chExt cx="751661" cy="692611"/>
            </a:xfrm>
          </p:grpSpPr>
          <p:sp>
            <p:nvSpPr>
              <p:cNvPr id="105" name="Shape 252">
                <a:extLst>
                  <a:ext uri="{FF2B5EF4-FFF2-40B4-BE49-F238E27FC236}">
                    <a16:creationId xmlns:a16="http://schemas.microsoft.com/office/drawing/2014/main" id="{ACCCF56A-1808-0847-8FD6-54D657AB948E}"/>
                  </a:ext>
                </a:extLst>
              </p:cNvPr>
              <p:cNvSpPr/>
              <p:nvPr/>
            </p:nvSpPr>
            <p:spPr>
              <a:xfrm>
                <a:off x="5325364" y="6125604"/>
                <a:ext cx="751661" cy="69261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defTabSz="685800">
                  <a:defRPr sz="1800">
                    <a:solidFill>
                      <a:srgbClr val="FFFFFF"/>
                    </a:solidFill>
                  </a:defRPr>
                </a:pPr>
                <a:endParaRPr>
                  <a:solidFill>
                    <a:srgbClr val="FFFFFF"/>
                  </a:solidFill>
                  <a:latin typeface="Arial"/>
                </a:endParaRPr>
              </a:p>
            </p:txBody>
          </p:sp>
          <p:pic>
            <p:nvPicPr>
              <p:cNvPr id="106" name="Picture 105">
                <a:extLst>
                  <a:ext uri="{FF2B5EF4-FFF2-40B4-BE49-F238E27FC236}">
                    <a16:creationId xmlns:a16="http://schemas.microsoft.com/office/drawing/2014/main" id="{7CC9314F-8EB1-CD40-97AB-BD5C95948C9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64838" y="6243315"/>
                <a:ext cx="457200" cy="457200"/>
              </a:xfrm>
              <a:prstGeom prst="rect">
                <a:avLst/>
              </a:prstGeom>
            </p:spPr>
          </p:pic>
        </p:grpSp>
        <p:cxnSp>
          <p:nvCxnSpPr>
            <p:cNvPr id="104" name="Straight Arrow Connector 103">
              <a:extLst>
                <a:ext uri="{FF2B5EF4-FFF2-40B4-BE49-F238E27FC236}">
                  <a16:creationId xmlns:a16="http://schemas.microsoft.com/office/drawing/2014/main" id="{79898A3B-EFB5-0D49-9694-C812A91AA428}"/>
                </a:ext>
              </a:extLst>
            </p:cNvPr>
            <p:cNvCxnSpPr>
              <a:cxnSpLocks/>
            </p:cNvCxnSpPr>
            <p:nvPr/>
          </p:nvCxnSpPr>
          <p:spPr>
            <a:xfrm flipV="1">
              <a:off x="4872869" y="6452574"/>
              <a:ext cx="0" cy="302577"/>
            </a:xfrm>
            <a:prstGeom prst="straightConnector1">
              <a:avLst/>
            </a:prstGeom>
            <a:noFill/>
            <a:ln w="41275" cap="flat">
              <a:solidFill>
                <a:srgbClr val="8DC53F"/>
              </a:solidFill>
              <a:prstDash val="solid"/>
              <a:miter lim="400000"/>
              <a:headEnd type="none"/>
              <a:tailEnd type="arrow" w="med" len="sm"/>
            </a:ln>
            <a:effectLst/>
          </p:spPr>
          <p:style>
            <a:lnRef idx="0">
              <a:scrgbClr r="0" g="0" b="0"/>
            </a:lnRef>
            <a:fillRef idx="0">
              <a:scrgbClr r="0" g="0" b="0"/>
            </a:fillRef>
            <a:effectRef idx="0">
              <a:scrgbClr r="0" g="0" b="0"/>
            </a:effectRef>
            <a:fontRef idx="none"/>
          </p:style>
        </p:cxnSp>
      </p:grpSp>
      <p:grpSp>
        <p:nvGrpSpPr>
          <p:cNvPr id="107" name="Group 106">
            <a:extLst>
              <a:ext uri="{FF2B5EF4-FFF2-40B4-BE49-F238E27FC236}">
                <a16:creationId xmlns:a16="http://schemas.microsoft.com/office/drawing/2014/main" id="{C468EA55-4723-2B4A-8756-CF137A827E36}"/>
              </a:ext>
            </a:extLst>
          </p:cNvPr>
          <p:cNvGrpSpPr/>
          <p:nvPr/>
        </p:nvGrpSpPr>
        <p:grpSpPr>
          <a:xfrm>
            <a:off x="3608242" y="3106626"/>
            <a:ext cx="357574" cy="331410"/>
            <a:chOff x="4497040" y="6251014"/>
            <a:chExt cx="751661" cy="692611"/>
          </a:xfrm>
        </p:grpSpPr>
        <p:grpSp>
          <p:nvGrpSpPr>
            <p:cNvPr id="108" name="Group 107">
              <a:extLst>
                <a:ext uri="{FF2B5EF4-FFF2-40B4-BE49-F238E27FC236}">
                  <a16:creationId xmlns:a16="http://schemas.microsoft.com/office/drawing/2014/main" id="{356AE339-B190-814A-841B-AE33895EABCD}"/>
                </a:ext>
              </a:extLst>
            </p:cNvPr>
            <p:cNvGrpSpPr/>
            <p:nvPr/>
          </p:nvGrpSpPr>
          <p:grpSpPr>
            <a:xfrm>
              <a:off x="4497040" y="6251014"/>
              <a:ext cx="751661" cy="692611"/>
              <a:chOff x="5325364" y="6125604"/>
              <a:chExt cx="751661" cy="692611"/>
            </a:xfrm>
          </p:grpSpPr>
          <p:sp>
            <p:nvSpPr>
              <p:cNvPr id="110" name="Shape 252">
                <a:extLst>
                  <a:ext uri="{FF2B5EF4-FFF2-40B4-BE49-F238E27FC236}">
                    <a16:creationId xmlns:a16="http://schemas.microsoft.com/office/drawing/2014/main" id="{7CB22511-97BC-E340-9214-C586B1EC7743}"/>
                  </a:ext>
                </a:extLst>
              </p:cNvPr>
              <p:cNvSpPr/>
              <p:nvPr/>
            </p:nvSpPr>
            <p:spPr>
              <a:xfrm>
                <a:off x="5325364" y="6125604"/>
                <a:ext cx="751661" cy="69261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defTabSz="685800">
                  <a:defRPr sz="1800">
                    <a:solidFill>
                      <a:srgbClr val="FFFFFF"/>
                    </a:solidFill>
                  </a:defRPr>
                </a:pPr>
                <a:endParaRPr>
                  <a:solidFill>
                    <a:srgbClr val="FFFFFF"/>
                  </a:solidFill>
                  <a:latin typeface="Arial"/>
                </a:endParaRPr>
              </a:p>
            </p:txBody>
          </p:sp>
          <p:pic>
            <p:nvPicPr>
              <p:cNvPr id="111" name="Picture 110">
                <a:extLst>
                  <a:ext uri="{FF2B5EF4-FFF2-40B4-BE49-F238E27FC236}">
                    <a16:creationId xmlns:a16="http://schemas.microsoft.com/office/drawing/2014/main" id="{EEBE5C2C-F6E0-9445-AA8D-B875AC50DAF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64838" y="6243315"/>
                <a:ext cx="457200" cy="457200"/>
              </a:xfrm>
              <a:prstGeom prst="rect">
                <a:avLst/>
              </a:prstGeom>
            </p:spPr>
          </p:pic>
        </p:grpSp>
        <p:cxnSp>
          <p:nvCxnSpPr>
            <p:cNvPr id="109" name="Straight Arrow Connector 108">
              <a:extLst>
                <a:ext uri="{FF2B5EF4-FFF2-40B4-BE49-F238E27FC236}">
                  <a16:creationId xmlns:a16="http://schemas.microsoft.com/office/drawing/2014/main" id="{95160BDD-7DBE-B342-853E-7D56E5315547}"/>
                </a:ext>
              </a:extLst>
            </p:cNvPr>
            <p:cNvCxnSpPr>
              <a:cxnSpLocks/>
            </p:cNvCxnSpPr>
            <p:nvPr/>
          </p:nvCxnSpPr>
          <p:spPr>
            <a:xfrm flipV="1">
              <a:off x="4872869" y="6452574"/>
              <a:ext cx="0" cy="302577"/>
            </a:xfrm>
            <a:prstGeom prst="straightConnector1">
              <a:avLst/>
            </a:prstGeom>
            <a:noFill/>
            <a:ln w="41275" cap="flat">
              <a:solidFill>
                <a:srgbClr val="8DC53F"/>
              </a:solidFill>
              <a:prstDash val="solid"/>
              <a:miter lim="400000"/>
              <a:headEnd type="none"/>
              <a:tailEnd type="arrow" w="med" len="sm"/>
            </a:ln>
            <a:effectLst/>
          </p:spPr>
          <p:style>
            <a:lnRef idx="0">
              <a:scrgbClr r="0" g="0" b="0"/>
            </a:lnRef>
            <a:fillRef idx="0">
              <a:scrgbClr r="0" g="0" b="0"/>
            </a:fillRef>
            <a:effectRef idx="0">
              <a:scrgbClr r="0" g="0" b="0"/>
            </a:effectRef>
            <a:fontRef idx="none"/>
          </p:style>
        </p:cxnSp>
      </p:grpSp>
      <p:grpSp>
        <p:nvGrpSpPr>
          <p:cNvPr id="112" name="Group 111">
            <a:extLst>
              <a:ext uri="{FF2B5EF4-FFF2-40B4-BE49-F238E27FC236}">
                <a16:creationId xmlns:a16="http://schemas.microsoft.com/office/drawing/2014/main" id="{98AEFAC0-9030-094C-8371-95D3650AF89E}"/>
              </a:ext>
            </a:extLst>
          </p:cNvPr>
          <p:cNvGrpSpPr/>
          <p:nvPr/>
        </p:nvGrpSpPr>
        <p:grpSpPr>
          <a:xfrm>
            <a:off x="4882686" y="3126115"/>
            <a:ext cx="357574" cy="331410"/>
            <a:chOff x="4497040" y="6251014"/>
            <a:chExt cx="751661" cy="692611"/>
          </a:xfrm>
        </p:grpSpPr>
        <p:grpSp>
          <p:nvGrpSpPr>
            <p:cNvPr id="113" name="Group 112">
              <a:extLst>
                <a:ext uri="{FF2B5EF4-FFF2-40B4-BE49-F238E27FC236}">
                  <a16:creationId xmlns:a16="http://schemas.microsoft.com/office/drawing/2014/main" id="{1024AFBF-5E9C-AE49-A520-00D6F134B3D3}"/>
                </a:ext>
              </a:extLst>
            </p:cNvPr>
            <p:cNvGrpSpPr/>
            <p:nvPr/>
          </p:nvGrpSpPr>
          <p:grpSpPr>
            <a:xfrm>
              <a:off x="4497040" y="6251014"/>
              <a:ext cx="751661" cy="692611"/>
              <a:chOff x="5325364" y="6125604"/>
              <a:chExt cx="751661" cy="692611"/>
            </a:xfrm>
          </p:grpSpPr>
          <p:sp>
            <p:nvSpPr>
              <p:cNvPr id="115" name="Shape 252">
                <a:extLst>
                  <a:ext uri="{FF2B5EF4-FFF2-40B4-BE49-F238E27FC236}">
                    <a16:creationId xmlns:a16="http://schemas.microsoft.com/office/drawing/2014/main" id="{A2AF3709-685F-3340-93CA-1B29724C57EF}"/>
                  </a:ext>
                </a:extLst>
              </p:cNvPr>
              <p:cNvSpPr/>
              <p:nvPr/>
            </p:nvSpPr>
            <p:spPr>
              <a:xfrm>
                <a:off x="5325364" y="6125604"/>
                <a:ext cx="751661" cy="69261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defTabSz="685800">
                  <a:defRPr sz="1800">
                    <a:solidFill>
                      <a:srgbClr val="FFFFFF"/>
                    </a:solidFill>
                  </a:defRPr>
                </a:pPr>
                <a:endParaRPr>
                  <a:solidFill>
                    <a:srgbClr val="FFFFFF"/>
                  </a:solidFill>
                  <a:latin typeface="Arial"/>
                </a:endParaRPr>
              </a:p>
            </p:txBody>
          </p:sp>
          <p:pic>
            <p:nvPicPr>
              <p:cNvPr id="116" name="Picture 115">
                <a:extLst>
                  <a:ext uri="{FF2B5EF4-FFF2-40B4-BE49-F238E27FC236}">
                    <a16:creationId xmlns:a16="http://schemas.microsoft.com/office/drawing/2014/main" id="{28A9A9B8-89DD-2541-AC01-DDA72A75A1D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64838" y="6243315"/>
                <a:ext cx="457200" cy="457200"/>
              </a:xfrm>
              <a:prstGeom prst="rect">
                <a:avLst/>
              </a:prstGeom>
            </p:spPr>
          </p:pic>
        </p:grpSp>
        <p:cxnSp>
          <p:nvCxnSpPr>
            <p:cNvPr id="114" name="Straight Arrow Connector 113">
              <a:extLst>
                <a:ext uri="{FF2B5EF4-FFF2-40B4-BE49-F238E27FC236}">
                  <a16:creationId xmlns:a16="http://schemas.microsoft.com/office/drawing/2014/main" id="{945A89BE-4EE5-3442-B91F-21F27BBB8AE9}"/>
                </a:ext>
              </a:extLst>
            </p:cNvPr>
            <p:cNvCxnSpPr>
              <a:cxnSpLocks/>
            </p:cNvCxnSpPr>
            <p:nvPr/>
          </p:nvCxnSpPr>
          <p:spPr>
            <a:xfrm flipV="1">
              <a:off x="4872869" y="6452574"/>
              <a:ext cx="0" cy="302577"/>
            </a:xfrm>
            <a:prstGeom prst="straightConnector1">
              <a:avLst/>
            </a:prstGeom>
            <a:noFill/>
            <a:ln w="41275" cap="flat">
              <a:solidFill>
                <a:srgbClr val="8DC53F"/>
              </a:solidFill>
              <a:prstDash val="solid"/>
              <a:miter lim="400000"/>
              <a:headEnd type="none"/>
              <a:tailEnd type="arrow" w="med" len="sm"/>
            </a:ln>
            <a:effectLst/>
          </p:spPr>
          <p:style>
            <a:lnRef idx="0">
              <a:scrgbClr r="0" g="0" b="0"/>
            </a:lnRef>
            <a:fillRef idx="0">
              <a:scrgbClr r="0" g="0" b="0"/>
            </a:fillRef>
            <a:effectRef idx="0">
              <a:scrgbClr r="0" g="0" b="0"/>
            </a:effectRef>
            <a:fontRef idx="none"/>
          </p:style>
        </p:cxnSp>
      </p:grpSp>
      <p:grpSp>
        <p:nvGrpSpPr>
          <p:cNvPr id="117" name="Group 116">
            <a:extLst>
              <a:ext uri="{FF2B5EF4-FFF2-40B4-BE49-F238E27FC236}">
                <a16:creationId xmlns:a16="http://schemas.microsoft.com/office/drawing/2014/main" id="{33733F85-709C-E84A-B31D-9F9F265C1D20}"/>
              </a:ext>
            </a:extLst>
          </p:cNvPr>
          <p:cNvGrpSpPr/>
          <p:nvPr/>
        </p:nvGrpSpPr>
        <p:grpSpPr>
          <a:xfrm>
            <a:off x="5367728" y="3126115"/>
            <a:ext cx="357574" cy="331410"/>
            <a:chOff x="4497040" y="6251014"/>
            <a:chExt cx="751661" cy="692611"/>
          </a:xfrm>
        </p:grpSpPr>
        <p:grpSp>
          <p:nvGrpSpPr>
            <p:cNvPr id="118" name="Group 117">
              <a:extLst>
                <a:ext uri="{FF2B5EF4-FFF2-40B4-BE49-F238E27FC236}">
                  <a16:creationId xmlns:a16="http://schemas.microsoft.com/office/drawing/2014/main" id="{8C687040-DF45-D34F-8BB2-847AA53C1885}"/>
                </a:ext>
              </a:extLst>
            </p:cNvPr>
            <p:cNvGrpSpPr/>
            <p:nvPr/>
          </p:nvGrpSpPr>
          <p:grpSpPr>
            <a:xfrm>
              <a:off x="4497040" y="6251014"/>
              <a:ext cx="751661" cy="692611"/>
              <a:chOff x="5325364" y="6125604"/>
              <a:chExt cx="751661" cy="692611"/>
            </a:xfrm>
          </p:grpSpPr>
          <p:sp>
            <p:nvSpPr>
              <p:cNvPr id="120" name="Shape 252">
                <a:extLst>
                  <a:ext uri="{FF2B5EF4-FFF2-40B4-BE49-F238E27FC236}">
                    <a16:creationId xmlns:a16="http://schemas.microsoft.com/office/drawing/2014/main" id="{93B89034-C3A9-2842-B83B-FCBBB4BA1A72}"/>
                  </a:ext>
                </a:extLst>
              </p:cNvPr>
              <p:cNvSpPr/>
              <p:nvPr/>
            </p:nvSpPr>
            <p:spPr>
              <a:xfrm>
                <a:off x="5325364" y="6125604"/>
                <a:ext cx="751661" cy="69261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defTabSz="685800">
                  <a:defRPr sz="1800">
                    <a:solidFill>
                      <a:srgbClr val="FFFFFF"/>
                    </a:solidFill>
                  </a:defRPr>
                </a:pPr>
                <a:endParaRPr>
                  <a:solidFill>
                    <a:srgbClr val="FFFFFF"/>
                  </a:solidFill>
                  <a:latin typeface="Arial"/>
                </a:endParaRPr>
              </a:p>
            </p:txBody>
          </p:sp>
          <p:pic>
            <p:nvPicPr>
              <p:cNvPr id="121" name="Picture 120">
                <a:extLst>
                  <a:ext uri="{FF2B5EF4-FFF2-40B4-BE49-F238E27FC236}">
                    <a16:creationId xmlns:a16="http://schemas.microsoft.com/office/drawing/2014/main" id="{CC3A5DBD-B92A-1644-BCA8-D17E357A646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64838" y="6243315"/>
                <a:ext cx="457200" cy="457200"/>
              </a:xfrm>
              <a:prstGeom prst="rect">
                <a:avLst/>
              </a:prstGeom>
            </p:spPr>
          </p:pic>
        </p:grpSp>
        <p:cxnSp>
          <p:nvCxnSpPr>
            <p:cNvPr id="119" name="Straight Arrow Connector 118">
              <a:extLst>
                <a:ext uri="{FF2B5EF4-FFF2-40B4-BE49-F238E27FC236}">
                  <a16:creationId xmlns:a16="http://schemas.microsoft.com/office/drawing/2014/main" id="{0C1CC492-E5B5-6F41-825C-6CA2AB45E66B}"/>
                </a:ext>
              </a:extLst>
            </p:cNvPr>
            <p:cNvCxnSpPr>
              <a:cxnSpLocks/>
            </p:cNvCxnSpPr>
            <p:nvPr/>
          </p:nvCxnSpPr>
          <p:spPr>
            <a:xfrm flipV="1">
              <a:off x="4872869" y="6452574"/>
              <a:ext cx="0" cy="302577"/>
            </a:xfrm>
            <a:prstGeom prst="straightConnector1">
              <a:avLst/>
            </a:prstGeom>
            <a:noFill/>
            <a:ln w="41275" cap="flat">
              <a:solidFill>
                <a:srgbClr val="8DC53F"/>
              </a:solidFill>
              <a:prstDash val="solid"/>
              <a:miter lim="400000"/>
              <a:headEnd type="none"/>
              <a:tailEnd type="arrow" w="med" len="sm"/>
            </a:ln>
            <a:effectLst/>
          </p:spPr>
          <p:style>
            <a:lnRef idx="0">
              <a:scrgbClr r="0" g="0" b="0"/>
            </a:lnRef>
            <a:fillRef idx="0">
              <a:scrgbClr r="0" g="0" b="0"/>
            </a:fillRef>
            <a:effectRef idx="0">
              <a:scrgbClr r="0" g="0" b="0"/>
            </a:effectRef>
            <a:fontRef idx="none"/>
          </p:style>
        </p:cxnSp>
      </p:grpSp>
      <p:grpSp>
        <p:nvGrpSpPr>
          <p:cNvPr id="122" name="Group 121">
            <a:extLst>
              <a:ext uri="{FF2B5EF4-FFF2-40B4-BE49-F238E27FC236}">
                <a16:creationId xmlns:a16="http://schemas.microsoft.com/office/drawing/2014/main" id="{E0C9EA94-7B3B-0C4B-B043-4CCFD92B0C6C}"/>
              </a:ext>
            </a:extLst>
          </p:cNvPr>
          <p:cNvGrpSpPr/>
          <p:nvPr/>
        </p:nvGrpSpPr>
        <p:grpSpPr>
          <a:xfrm>
            <a:off x="5364037" y="4129921"/>
            <a:ext cx="357574" cy="331410"/>
            <a:chOff x="4497040" y="6251014"/>
            <a:chExt cx="751661" cy="692611"/>
          </a:xfrm>
        </p:grpSpPr>
        <p:grpSp>
          <p:nvGrpSpPr>
            <p:cNvPr id="123" name="Group 122">
              <a:extLst>
                <a:ext uri="{FF2B5EF4-FFF2-40B4-BE49-F238E27FC236}">
                  <a16:creationId xmlns:a16="http://schemas.microsoft.com/office/drawing/2014/main" id="{D3E82DBB-7CB4-D349-9DE4-4412B7714163}"/>
                </a:ext>
              </a:extLst>
            </p:cNvPr>
            <p:cNvGrpSpPr/>
            <p:nvPr/>
          </p:nvGrpSpPr>
          <p:grpSpPr>
            <a:xfrm>
              <a:off x="4497040" y="6251014"/>
              <a:ext cx="751661" cy="692611"/>
              <a:chOff x="5325364" y="6125604"/>
              <a:chExt cx="751661" cy="692611"/>
            </a:xfrm>
          </p:grpSpPr>
          <p:sp>
            <p:nvSpPr>
              <p:cNvPr id="125" name="Shape 252">
                <a:extLst>
                  <a:ext uri="{FF2B5EF4-FFF2-40B4-BE49-F238E27FC236}">
                    <a16:creationId xmlns:a16="http://schemas.microsoft.com/office/drawing/2014/main" id="{C3164439-A211-7F4A-B3DD-638F2FC84550}"/>
                  </a:ext>
                </a:extLst>
              </p:cNvPr>
              <p:cNvSpPr/>
              <p:nvPr/>
            </p:nvSpPr>
            <p:spPr>
              <a:xfrm>
                <a:off x="5325364" y="6125604"/>
                <a:ext cx="751661" cy="69261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defTabSz="685800">
                  <a:defRPr sz="1800">
                    <a:solidFill>
                      <a:srgbClr val="FFFFFF"/>
                    </a:solidFill>
                  </a:defRPr>
                </a:pPr>
                <a:endParaRPr>
                  <a:solidFill>
                    <a:srgbClr val="FFFFFF"/>
                  </a:solidFill>
                  <a:latin typeface="Arial"/>
                </a:endParaRPr>
              </a:p>
            </p:txBody>
          </p:sp>
          <p:pic>
            <p:nvPicPr>
              <p:cNvPr id="126" name="Picture 125">
                <a:extLst>
                  <a:ext uri="{FF2B5EF4-FFF2-40B4-BE49-F238E27FC236}">
                    <a16:creationId xmlns:a16="http://schemas.microsoft.com/office/drawing/2014/main" id="{CB706575-4474-1F44-BB18-164004A1EAC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64838" y="6243315"/>
                <a:ext cx="457200" cy="457200"/>
              </a:xfrm>
              <a:prstGeom prst="rect">
                <a:avLst/>
              </a:prstGeom>
            </p:spPr>
          </p:pic>
        </p:grpSp>
        <p:cxnSp>
          <p:nvCxnSpPr>
            <p:cNvPr id="124" name="Straight Arrow Connector 123">
              <a:extLst>
                <a:ext uri="{FF2B5EF4-FFF2-40B4-BE49-F238E27FC236}">
                  <a16:creationId xmlns:a16="http://schemas.microsoft.com/office/drawing/2014/main" id="{9E19D258-E5A2-4B41-98D7-E91C4FA6FC6C}"/>
                </a:ext>
              </a:extLst>
            </p:cNvPr>
            <p:cNvCxnSpPr>
              <a:cxnSpLocks/>
            </p:cNvCxnSpPr>
            <p:nvPr/>
          </p:nvCxnSpPr>
          <p:spPr>
            <a:xfrm flipV="1">
              <a:off x="4872869" y="6452574"/>
              <a:ext cx="0" cy="302577"/>
            </a:xfrm>
            <a:prstGeom prst="straightConnector1">
              <a:avLst/>
            </a:prstGeom>
            <a:noFill/>
            <a:ln w="41275" cap="flat">
              <a:solidFill>
                <a:srgbClr val="8DC53F"/>
              </a:solidFill>
              <a:prstDash val="solid"/>
              <a:miter lim="400000"/>
              <a:headEnd type="none"/>
              <a:tailEnd type="arrow" w="med" len="sm"/>
            </a:ln>
            <a:effectLst/>
          </p:spPr>
          <p:style>
            <a:lnRef idx="0">
              <a:scrgbClr r="0" g="0" b="0"/>
            </a:lnRef>
            <a:fillRef idx="0">
              <a:scrgbClr r="0" g="0" b="0"/>
            </a:fillRef>
            <a:effectRef idx="0">
              <a:scrgbClr r="0" g="0" b="0"/>
            </a:effectRef>
            <a:fontRef idx="none"/>
          </p:style>
        </p:cxnSp>
      </p:grpSp>
      <p:sp>
        <p:nvSpPr>
          <p:cNvPr id="137" name="Rounded Rectangle 136">
            <a:extLst>
              <a:ext uri="{FF2B5EF4-FFF2-40B4-BE49-F238E27FC236}">
                <a16:creationId xmlns:a16="http://schemas.microsoft.com/office/drawing/2014/main" id="{B12138E6-F6E2-3141-A566-AC0C60F854DE}"/>
              </a:ext>
            </a:extLst>
          </p:cNvPr>
          <p:cNvSpPr/>
          <p:nvPr/>
        </p:nvSpPr>
        <p:spPr>
          <a:xfrm>
            <a:off x="5306609" y="3076620"/>
            <a:ext cx="480354" cy="444139"/>
          </a:xfrm>
          <a:prstGeom prst="roundRect">
            <a:avLst>
              <a:gd name="adj" fmla="val 9818"/>
            </a:avLst>
          </a:prstGeom>
          <a:noFill/>
          <a:ln w="19050">
            <a:solidFill>
              <a:srgbClr val="FF0000"/>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defRPr/>
            </a:pPr>
            <a:endParaRPr lang="en-US" sz="1191" dirty="0">
              <a:solidFill>
                <a:srgbClr val="000E5E"/>
              </a:solidFill>
              <a:latin typeface="Helvetica Neue"/>
              <a:cs typeface="Helvetica Neue"/>
            </a:endParaRPr>
          </a:p>
        </p:txBody>
      </p:sp>
      <p:pic>
        <p:nvPicPr>
          <p:cNvPr id="138" name="Picture 137">
            <a:extLst>
              <a:ext uri="{FF2B5EF4-FFF2-40B4-BE49-F238E27FC236}">
                <a16:creationId xmlns:a16="http://schemas.microsoft.com/office/drawing/2014/main" id="{B55D257F-FAFE-5347-BBB9-19B828C3E04C}"/>
              </a:ext>
            </a:extLst>
          </p:cNvPr>
          <p:cNvPicPr>
            <a:picLocks noChangeAspect="1"/>
          </p:cNvPicPr>
          <p:nvPr/>
        </p:nvPicPr>
        <p:blipFill>
          <a:blip r:embed="rId7"/>
          <a:stretch>
            <a:fillRect/>
          </a:stretch>
        </p:blipFill>
        <p:spPr>
          <a:xfrm>
            <a:off x="2684372" y="3163433"/>
            <a:ext cx="425949" cy="222022"/>
          </a:xfrm>
          <a:prstGeom prst="rect">
            <a:avLst/>
          </a:prstGeom>
        </p:spPr>
      </p:pic>
      <p:cxnSp>
        <p:nvCxnSpPr>
          <p:cNvPr id="5" name="Elbow Connector 4">
            <a:extLst>
              <a:ext uri="{FF2B5EF4-FFF2-40B4-BE49-F238E27FC236}">
                <a16:creationId xmlns:a16="http://schemas.microsoft.com/office/drawing/2014/main" id="{E3AD7F40-34D7-7A48-BE5F-A022A262C169}"/>
              </a:ext>
            </a:extLst>
          </p:cNvPr>
          <p:cNvCxnSpPr>
            <a:cxnSpLocks/>
          </p:cNvCxnSpPr>
          <p:nvPr/>
        </p:nvCxnSpPr>
        <p:spPr>
          <a:xfrm flipV="1">
            <a:off x="928594" y="3265347"/>
            <a:ext cx="1694974" cy="287618"/>
          </a:xfrm>
          <a:prstGeom prst="bentConnector3">
            <a:avLst>
              <a:gd name="adj1" fmla="val 56206"/>
            </a:avLst>
          </a:prstGeom>
          <a:ln w="12700">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nvGrpSpPr>
          <p:cNvPr id="151" name="Group 150">
            <a:extLst>
              <a:ext uri="{FF2B5EF4-FFF2-40B4-BE49-F238E27FC236}">
                <a16:creationId xmlns:a16="http://schemas.microsoft.com/office/drawing/2014/main" id="{91EA6878-89E3-9046-98C2-197D339BBB66}"/>
              </a:ext>
            </a:extLst>
          </p:cNvPr>
          <p:cNvGrpSpPr/>
          <p:nvPr/>
        </p:nvGrpSpPr>
        <p:grpSpPr>
          <a:xfrm rot="10800000">
            <a:off x="2372710" y="4181144"/>
            <a:ext cx="343704" cy="343704"/>
            <a:chOff x="7667295" y="5586787"/>
            <a:chExt cx="707233" cy="707233"/>
          </a:xfrm>
          <a:solidFill>
            <a:srgbClr val="92D050"/>
          </a:solidFill>
        </p:grpSpPr>
        <p:sp>
          <p:nvSpPr>
            <p:cNvPr id="153" name="Shape 482">
              <a:extLst>
                <a:ext uri="{FF2B5EF4-FFF2-40B4-BE49-F238E27FC236}">
                  <a16:creationId xmlns:a16="http://schemas.microsoft.com/office/drawing/2014/main" id="{1CA1EC95-DEB8-644A-B547-0F5A6D1253FB}"/>
                </a:ext>
              </a:extLst>
            </p:cNvPr>
            <p:cNvSpPr/>
            <p:nvPr/>
          </p:nvSpPr>
          <p:spPr>
            <a:xfrm>
              <a:off x="7667295" y="5586787"/>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3175" cap="flat">
              <a:noFill/>
              <a:miter lim="400000"/>
            </a:ln>
            <a:effectLst/>
          </p:spPr>
          <p:txBody>
            <a:bodyPr wrap="square" lIns="0" tIns="0" rIns="0" bIns="0" numCol="1" anchor="ctr">
              <a:noAutofit/>
            </a:bodyPr>
            <a:lstStyle/>
            <a:p>
              <a:pPr defTabSz="685800">
                <a:defRPr sz="1800">
                  <a:solidFill>
                    <a:srgbClr val="FFFFFF"/>
                  </a:solidFill>
                </a:defRPr>
              </a:pPr>
              <a:endParaRPr>
                <a:solidFill>
                  <a:srgbClr val="FFFFFF"/>
                </a:solidFill>
                <a:latin typeface="Arial"/>
              </a:endParaRPr>
            </a:p>
          </p:txBody>
        </p:sp>
        <p:pic>
          <p:nvPicPr>
            <p:cNvPr id="154" name="Picture 153">
              <a:extLst>
                <a:ext uri="{FF2B5EF4-FFF2-40B4-BE49-F238E27FC236}">
                  <a16:creationId xmlns:a16="http://schemas.microsoft.com/office/drawing/2014/main" id="{FE06BB60-9A24-334E-9E58-ADD1D72503EA}"/>
                </a:ext>
              </a:extLst>
            </p:cNvPr>
            <p:cNvPicPr>
              <a:picLocks noChangeAspect="1"/>
            </p:cNvPicPr>
            <p:nvPr/>
          </p:nvPicPr>
          <p:blipFill>
            <a:blip r:embed="rId8">
              <a:biLevel thresh="50000"/>
            </a:blip>
            <a:stretch>
              <a:fillRect/>
            </a:stretch>
          </p:blipFill>
          <p:spPr>
            <a:xfrm>
              <a:off x="7795341" y="5718604"/>
              <a:ext cx="548298" cy="417748"/>
            </a:xfrm>
            <a:prstGeom prst="rect">
              <a:avLst/>
            </a:prstGeom>
            <a:grpFill/>
          </p:spPr>
        </p:pic>
      </p:grpSp>
      <p:cxnSp>
        <p:nvCxnSpPr>
          <p:cNvPr id="8" name="Straight Arrow Connector 7">
            <a:extLst>
              <a:ext uri="{FF2B5EF4-FFF2-40B4-BE49-F238E27FC236}">
                <a16:creationId xmlns:a16="http://schemas.microsoft.com/office/drawing/2014/main" id="{1098BC19-2641-404F-85CD-E5F2FF77753D}"/>
              </a:ext>
            </a:extLst>
          </p:cNvPr>
          <p:cNvCxnSpPr>
            <a:cxnSpLocks/>
            <a:stCxn id="212" idx="1"/>
          </p:cNvCxnSpPr>
          <p:nvPr/>
        </p:nvCxnSpPr>
        <p:spPr>
          <a:xfrm flipH="1">
            <a:off x="2721725" y="4345667"/>
            <a:ext cx="268480" cy="5883"/>
          </a:xfrm>
          <a:prstGeom prst="straightConnector1">
            <a:avLst/>
          </a:prstGeom>
          <a:ln w="127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55" name="Elbow Connector 154">
            <a:extLst>
              <a:ext uri="{FF2B5EF4-FFF2-40B4-BE49-F238E27FC236}">
                <a16:creationId xmlns:a16="http://schemas.microsoft.com/office/drawing/2014/main" id="{7BDE1DB6-5BEA-274C-A2AC-11467A36A6E1}"/>
              </a:ext>
            </a:extLst>
          </p:cNvPr>
          <p:cNvCxnSpPr>
            <a:cxnSpLocks/>
          </p:cNvCxnSpPr>
          <p:nvPr/>
        </p:nvCxnSpPr>
        <p:spPr>
          <a:xfrm rot="10800000">
            <a:off x="917491" y="3721608"/>
            <a:ext cx="1408002" cy="649541"/>
          </a:xfrm>
          <a:prstGeom prst="bentConnector3">
            <a:avLst>
              <a:gd name="adj1" fmla="val 32184"/>
            </a:avLst>
          </a:prstGeom>
          <a:ln w="127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56" name="Shape 66">
            <a:extLst>
              <a:ext uri="{FF2B5EF4-FFF2-40B4-BE49-F238E27FC236}">
                <a16:creationId xmlns:a16="http://schemas.microsoft.com/office/drawing/2014/main" id="{000DAE7A-8BC8-BE41-8C68-78206C4A46F5}"/>
              </a:ext>
            </a:extLst>
          </p:cNvPr>
          <p:cNvSpPr/>
          <p:nvPr/>
        </p:nvSpPr>
        <p:spPr>
          <a:xfrm flipV="1">
            <a:off x="7941364" y="1024498"/>
            <a:ext cx="10699" cy="4903236"/>
          </a:xfrm>
          <a:prstGeom prst="line">
            <a:avLst/>
          </a:prstGeom>
          <a:ln w="3175">
            <a:solidFill>
              <a:srgbClr val="4277BB"/>
            </a:solidFill>
            <a:miter lim="400000"/>
          </a:ln>
        </p:spPr>
        <p:txBody>
          <a:bodyPr lIns="0" tIns="0" rIns="0" bIns="0" anchor="ctr"/>
          <a:lstStyle/>
          <a:p>
            <a:pPr defTabSz="685800">
              <a:defRPr sz="1800"/>
            </a:pPr>
            <a:endParaRPr>
              <a:solidFill>
                <a:srgbClr val="000000"/>
              </a:solidFill>
              <a:latin typeface="Arial"/>
            </a:endParaRPr>
          </a:p>
        </p:txBody>
      </p:sp>
      <p:grpSp>
        <p:nvGrpSpPr>
          <p:cNvPr id="191" name="Group 190">
            <a:extLst>
              <a:ext uri="{FF2B5EF4-FFF2-40B4-BE49-F238E27FC236}">
                <a16:creationId xmlns:a16="http://schemas.microsoft.com/office/drawing/2014/main" id="{B34DBEA4-1D5F-6B49-A9D3-0F3F92584D65}"/>
              </a:ext>
            </a:extLst>
          </p:cNvPr>
          <p:cNvGrpSpPr/>
          <p:nvPr/>
        </p:nvGrpSpPr>
        <p:grpSpPr>
          <a:xfrm>
            <a:off x="8478518" y="1145461"/>
            <a:ext cx="353607" cy="327733"/>
            <a:chOff x="4497040" y="6251014"/>
            <a:chExt cx="751661" cy="692611"/>
          </a:xfrm>
        </p:grpSpPr>
        <p:grpSp>
          <p:nvGrpSpPr>
            <p:cNvPr id="192" name="Group 191">
              <a:extLst>
                <a:ext uri="{FF2B5EF4-FFF2-40B4-BE49-F238E27FC236}">
                  <a16:creationId xmlns:a16="http://schemas.microsoft.com/office/drawing/2014/main" id="{DE23240F-F2F6-7745-81C6-56C82263DE59}"/>
                </a:ext>
              </a:extLst>
            </p:cNvPr>
            <p:cNvGrpSpPr/>
            <p:nvPr/>
          </p:nvGrpSpPr>
          <p:grpSpPr>
            <a:xfrm>
              <a:off x="4497040" y="6251014"/>
              <a:ext cx="751661" cy="692611"/>
              <a:chOff x="5325364" y="6125604"/>
              <a:chExt cx="751661" cy="692611"/>
            </a:xfrm>
          </p:grpSpPr>
          <p:sp>
            <p:nvSpPr>
              <p:cNvPr id="194" name="Shape 252">
                <a:extLst>
                  <a:ext uri="{FF2B5EF4-FFF2-40B4-BE49-F238E27FC236}">
                    <a16:creationId xmlns:a16="http://schemas.microsoft.com/office/drawing/2014/main" id="{63E84F1B-995F-8043-A3B0-C0FCD841F51A}"/>
                  </a:ext>
                </a:extLst>
              </p:cNvPr>
              <p:cNvSpPr/>
              <p:nvPr/>
            </p:nvSpPr>
            <p:spPr>
              <a:xfrm>
                <a:off x="5325364" y="6125604"/>
                <a:ext cx="751661" cy="69261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defTabSz="685800">
                  <a:defRPr sz="1800">
                    <a:solidFill>
                      <a:srgbClr val="FFFFFF"/>
                    </a:solidFill>
                  </a:defRPr>
                </a:pPr>
                <a:endParaRPr>
                  <a:solidFill>
                    <a:srgbClr val="FFFFFF"/>
                  </a:solidFill>
                  <a:latin typeface="Arial"/>
                </a:endParaRPr>
              </a:p>
            </p:txBody>
          </p:sp>
          <p:pic>
            <p:nvPicPr>
              <p:cNvPr id="195" name="Picture 194">
                <a:extLst>
                  <a:ext uri="{FF2B5EF4-FFF2-40B4-BE49-F238E27FC236}">
                    <a16:creationId xmlns:a16="http://schemas.microsoft.com/office/drawing/2014/main" id="{F6151551-2941-4D4D-864C-28C1D09591C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64838" y="6243315"/>
                <a:ext cx="457200" cy="457200"/>
              </a:xfrm>
              <a:prstGeom prst="rect">
                <a:avLst/>
              </a:prstGeom>
            </p:spPr>
          </p:pic>
        </p:grpSp>
        <p:cxnSp>
          <p:nvCxnSpPr>
            <p:cNvPr id="193" name="Straight Arrow Connector 192">
              <a:extLst>
                <a:ext uri="{FF2B5EF4-FFF2-40B4-BE49-F238E27FC236}">
                  <a16:creationId xmlns:a16="http://schemas.microsoft.com/office/drawing/2014/main" id="{E94F0D02-7FE8-7B4D-9D9D-A7D3C2B58D49}"/>
                </a:ext>
              </a:extLst>
            </p:cNvPr>
            <p:cNvCxnSpPr>
              <a:cxnSpLocks/>
            </p:cNvCxnSpPr>
            <p:nvPr/>
          </p:nvCxnSpPr>
          <p:spPr>
            <a:xfrm flipV="1">
              <a:off x="4872869" y="6452574"/>
              <a:ext cx="0" cy="302577"/>
            </a:xfrm>
            <a:prstGeom prst="straightConnector1">
              <a:avLst/>
            </a:prstGeom>
            <a:noFill/>
            <a:ln w="41275" cap="flat">
              <a:solidFill>
                <a:srgbClr val="8DC53F"/>
              </a:solidFill>
              <a:prstDash val="solid"/>
              <a:miter lim="400000"/>
              <a:headEnd type="none"/>
              <a:tailEnd type="arrow" w="med" len="sm"/>
            </a:ln>
            <a:effectLst/>
          </p:spPr>
          <p:style>
            <a:lnRef idx="0">
              <a:scrgbClr r="0" g="0" b="0"/>
            </a:lnRef>
            <a:fillRef idx="0">
              <a:scrgbClr r="0" g="0" b="0"/>
            </a:fillRef>
            <a:effectRef idx="0">
              <a:scrgbClr r="0" g="0" b="0"/>
            </a:effectRef>
            <a:fontRef idx="none"/>
          </p:style>
        </p:cxnSp>
      </p:grpSp>
      <p:sp>
        <p:nvSpPr>
          <p:cNvPr id="196" name="Rounded Rectangle 195">
            <a:extLst>
              <a:ext uri="{FF2B5EF4-FFF2-40B4-BE49-F238E27FC236}">
                <a16:creationId xmlns:a16="http://schemas.microsoft.com/office/drawing/2014/main" id="{DDC6230F-DB85-8840-8063-155DE5395F7C}"/>
              </a:ext>
            </a:extLst>
          </p:cNvPr>
          <p:cNvSpPr/>
          <p:nvPr/>
        </p:nvSpPr>
        <p:spPr>
          <a:xfrm>
            <a:off x="8474187" y="2665580"/>
            <a:ext cx="417201" cy="227002"/>
          </a:xfrm>
          <a:prstGeom prst="roundRect">
            <a:avLst>
              <a:gd name="adj" fmla="val 9818"/>
            </a:avLst>
          </a:prstGeom>
          <a:noFill/>
          <a:ln w="6350">
            <a:solidFill>
              <a:srgbClr val="FF0000"/>
            </a:solidFill>
            <a:prstDash val="solid"/>
          </a:ln>
          <a:effectLst/>
        </p:spPr>
        <p:style>
          <a:lnRef idx="1">
            <a:schemeClr val="accent1"/>
          </a:lnRef>
          <a:fillRef idx="3">
            <a:schemeClr val="accent1"/>
          </a:fillRef>
          <a:effectRef idx="2">
            <a:schemeClr val="accent1"/>
          </a:effectRef>
          <a:fontRef idx="minor">
            <a:schemeClr val="lt1"/>
          </a:fontRef>
        </p:style>
        <p:txBody>
          <a:bodyPr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r">
              <a:defRPr/>
            </a:pPr>
            <a:endParaRPr lang="en-US" sz="700" dirty="0">
              <a:solidFill>
                <a:srgbClr val="000E5E"/>
              </a:solidFill>
              <a:latin typeface="Arial"/>
              <a:cs typeface="Arial"/>
            </a:endParaRPr>
          </a:p>
        </p:txBody>
      </p:sp>
      <p:pic>
        <p:nvPicPr>
          <p:cNvPr id="197" name="Picture 196">
            <a:extLst>
              <a:ext uri="{FF2B5EF4-FFF2-40B4-BE49-F238E27FC236}">
                <a16:creationId xmlns:a16="http://schemas.microsoft.com/office/drawing/2014/main" id="{B0631865-6BE8-6E40-B948-C51A17386F8E}"/>
              </a:ext>
            </a:extLst>
          </p:cNvPr>
          <p:cNvPicPr>
            <a:picLocks noChangeAspect="1"/>
          </p:cNvPicPr>
          <p:nvPr/>
        </p:nvPicPr>
        <p:blipFill>
          <a:blip r:embed="rId6"/>
          <a:stretch>
            <a:fillRect/>
          </a:stretch>
        </p:blipFill>
        <p:spPr>
          <a:xfrm>
            <a:off x="8627682" y="2955420"/>
            <a:ext cx="176406" cy="243728"/>
          </a:xfrm>
          <a:prstGeom prst="rect">
            <a:avLst/>
          </a:prstGeom>
        </p:spPr>
      </p:pic>
      <p:sp>
        <p:nvSpPr>
          <p:cNvPr id="198" name="TextBox 197">
            <a:extLst>
              <a:ext uri="{FF2B5EF4-FFF2-40B4-BE49-F238E27FC236}">
                <a16:creationId xmlns:a16="http://schemas.microsoft.com/office/drawing/2014/main" id="{80EF7C01-4CAA-9F46-B457-883BE67E4F78}"/>
              </a:ext>
            </a:extLst>
          </p:cNvPr>
          <p:cNvSpPr txBox="1"/>
          <p:nvPr/>
        </p:nvSpPr>
        <p:spPr>
          <a:xfrm>
            <a:off x="7944250" y="3022443"/>
            <a:ext cx="335348" cy="184666"/>
          </a:xfrm>
          <a:prstGeom prst="rect">
            <a:avLst/>
          </a:prstGeom>
          <a:noFill/>
          <a:ln>
            <a:noFill/>
          </a:ln>
        </p:spPr>
        <p:txBody>
          <a:bodyPr wrap="none" rtlCol="0">
            <a:spAutoFit/>
          </a:bodyPr>
          <a:lstStyle/>
          <a:p>
            <a:pPr defTabSz="685800"/>
            <a:r>
              <a:rPr lang="en-US" sz="600" dirty="0">
                <a:solidFill>
                  <a:srgbClr val="003BC9"/>
                </a:solidFill>
                <a:latin typeface="Arial"/>
              </a:rPr>
              <a:t>ACL</a:t>
            </a:r>
          </a:p>
        </p:txBody>
      </p:sp>
      <p:sp>
        <p:nvSpPr>
          <p:cNvPr id="199" name="Rounded Rectangle 198">
            <a:extLst>
              <a:ext uri="{FF2B5EF4-FFF2-40B4-BE49-F238E27FC236}">
                <a16:creationId xmlns:a16="http://schemas.microsoft.com/office/drawing/2014/main" id="{1EB9BEB8-28CF-C145-A930-5CA532B36F19}"/>
              </a:ext>
            </a:extLst>
          </p:cNvPr>
          <p:cNvSpPr/>
          <p:nvPr/>
        </p:nvSpPr>
        <p:spPr>
          <a:xfrm>
            <a:off x="8501636" y="3307126"/>
            <a:ext cx="411238" cy="245839"/>
          </a:xfrm>
          <a:prstGeom prst="roundRect">
            <a:avLst>
              <a:gd name="adj" fmla="val 9818"/>
            </a:avLst>
          </a:prstGeom>
          <a:noFill/>
          <a:ln w="19050">
            <a:solidFill>
              <a:srgbClr val="FF0000"/>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defRPr/>
            </a:pPr>
            <a:endParaRPr lang="en-US" dirty="0">
              <a:solidFill>
                <a:srgbClr val="000000"/>
              </a:solidFill>
              <a:latin typeface="Helvetica Neue"/>
              <a:cs typeface="Helvetica Neue"/>
            </a:endParaRPr>
          </a:p>
        </p:txBody>
      </p:sp>
      <p:sp>
        <p:nvSpPr>
          <p:cNvPr id="200" name="TextBox 199">
            <a:extLst>
              <a:ext uri="{FF2B5EF4-FFF2-40B4-BE49-F238E27FC236}">
                <a16:creationId xmlns:a16="http://schemas.microsoft.com/office/drawing/2014/main" id="{4EE3E8E4-57C5-1A4D-AD46-0626FC580971}"/>
              </a:ext>
            </a:extLst>
          </p:cNvPr>
          <p:cNvSpPr txBox="1"/>
          <p:nvPr/>
        </p:nvSpPr>
        <p:spPr>
          <a:xfrm>
            <a:off x="7928349" y="3316652"/>
            <a:ext cx="595035" cy="276999"/>
          </a:xfrm>
          <a:prstGeom prst="rect">
            <a:avLst/>
          </a:prstGeom>
          <a:noFill/>
          <a:ln>
            <a:noFill/>
          </a:ln>
        </p:spPr>
        <p:txBody>
          <a:bodyPr wrap="none" rtlCol="0">
            <a:spAutoFit/>
          </a:bodyPr>
          <a:lstStyle/>
          <a:p>
            <a:pPr defTabSz="685800"/>
            <a:r>
              <a:rPr lang="en-US" sz="600" dirty="0">
                <a:solidFill>
                  <a:srgbClr val="003BC9"/>
                </a:solidFill>
                <a:latin typeface="Arial"/>
              </a:rPr>
              <a:t>SECURITY </a:t>
            </a:r>
            <a:br>
              <a:rPr lang="en-US" sz="600" dirty="0">
                <a:solidFill>
                  <a:srgbClr val="003BC9"/>
                </a:solidFill>
                <a:latin typeface="Arial"/>
              </a:rPr>
            </a:br>
            <a:r>
              <a:rPr lang="en-US" sz="600" dirty="0">
                <a:solidFill>
                  <a:srgbClr val="003BC9"/>
                </a:solidFill>
                <a:latin typeface="Arial"/>
              </a:rPr>
              <a:t>GROUP</a:t>
            </a:r>
          </a:p>
        </p:txBody>
      </p:sp>
      <p:grpSp>
        <p:nvGrpSpPr>
          <p:cNvPr id="201" name="Group 200">
            <a:extLst>
              <a:ext uri="{FF2B5EF4-FFF2-40B4-BE49-F238E27FC236}">
                <a16:creationId xmlns:a16="http://schemas.microsoft.com/office/drawing/2014/main" id="{B72AEA89-C453-D447-A0FC-6BC761F8281C}"/>
              </a:ext>
            </a:extLst>
          </p:cNvPr>
          <p:cNvGrpSpPr/>
          <p:nvPr/>
        </p:nvGrpSpPr>
        <p:grpSpPr>
          <a:xfrm>
            <a:off x="8534602" y="3684221"/>
            <a:ext cx="354006" cy="563092"/>
            <a:chOff x="7235726" y="3820443"/>
            <a:chExt cx="663579" cy="1055508"/>
          </a:xfrm>
        </p:grpSpPr>
        <p:pic>
          <p:nvPicPr>
            <p:cNvPr id="202" name="Picture 201">
              <a:extLst>
                <a:ext uri="{FF2B5EF4-FFF2-40B4-BE49-F238E27FC236}">
                  <a16:creationId xmlns:a16="http://schemas.microsoft.com/office/drawing/2014/main" id="{9AF32E2A-E8D2-3E46-8EFD-A84256AE870D}"/>
                </a:ext>
              </a:extLst>
            </p:cNvPr>
            <p:cNvPicPr>
              <a:picLocks noChangeAspect="1"/>
            </p:cNvPicPr>
            <p:nvPr/>
          </p:nvPicPr>
          <p:blipFill>
            <a:blip r:embed="rId7"/>
            <a:stretch>
              <a:fillRect/>
            </a:stretch>
          </p:blipFill>
          <p:spPr>
            <a:xfrm>
              <a:off x="7264617" y="3820443"/>
              <a:ext cx="634688" cy="368301"/>
            </a:xfrm>
            <a:prstGeom prst="rect">
              <a:avLst/>
            </a:prstGeom>
          </p:spPr>
        </p:pic>
        <p:sp>
          <p:nvSpPr>
            <p:cNvPr id="205" name="Shape 254">
              <a:extLst>
                <a:ext uri="{FF2B5EF4-FFF2-40B4-BE49-F238E27FC236}">
                  <a16:creationId xmlns:a16="http://schemas.microsoft.com/office/drawing/2014/main" id="{02323487-A066-7449-B738-AD314E03703F}"/>
                </a:ext>
              </a:extLst>
            </p:cNvPr>
            <p:cNvSpPr/>
            <p:nvPr/>
          </p:nvSpPr>
          <p:spPr>
            <a:xfrm>
              <a:off x="7235726" y="4356720"/>
              <a:ext cx="122" cy="51923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defTabSz="685800">
                <a:defRPr sz="1800" b="0">
                  <a:solidFill>
                    <a:srgbClr val="000000"/>
                  </a:solidFill>
                </a:defRPr>
              </a:pPr>
              <a:endParaRPr lang="en-US" dirty="0"/>
            </a:p>
          </p:txBody>
        </p:sp>
      </p:grpSp>
      <p:grpSp>
        <p:nvGrpSpPr>
          <p:cNvPr id="206" name="Group 205">
            <a:extLst>
              <a:ext uri="{FF2B5EF4-FFF2-40B4-BE49-F238E27FC236}">
                <a16:creationId xmlns:a16="http://schemas.microsoft.com/office/drawing/2014/main" id="{9223F11A-3141-374C-9649-EE1592FEA7D4}"/>
              </a:ext>
            </a:extLst>
          </p:cNvPr>
          <p:cNvGrpSpPr/>
          <p:nvPr/>
        </p:nvGrpSpPr>
        <p:grpSpPr>
          <a:xfrm>
            <a:off x="8495824" y="3946352"/>
            <a:ext cx="308265" cy="316936"/>
            <a:chOff x="7667295" y="5586784"/>
            <a:chExt cx="707233" cy="707233"/>
          </a:xfrm>
          <a:solidFill>
            <a:srgbClr val="92D050"/>
          </a:solidFill>
        </p:grpSpPr>
        <p:sp>
          <p:nvSpPr>
            <p:cNvPr id="207" name="Shape 482">
              <a:extLst>
                <a:ext uri="{FF2B5EF4-FFF2-40B4-BE49-F238E27FC236}">
                  <a16:creationId xmlns:a16="http://schemas.microsoft.com/office/drawing/2014/main" id="{CB3BB9EF-DA3C-494B-8363-4C0D114BED81}"/>
                </a:ext>
              </a:extLst>
            </p:cNvPr>
            <p:cNvSpPr/>
            <p:nvPr/>
          </p:nvSpPr>
          <p:spPr>
            <a:xfrm>
              <a:off x="7667295" y="5586784"/>
              <a:ext cx="707233" cy="7072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3175" cap="flat">
              <a:noFill/>
              <a:miter lim="400000"/>
            </a:ln>
            <a:effectLst/>
          </p:spPr>
          <p:txBody>
            <a:bodyPr wrap="square" lIns="0" tIns="0" rIns="0" bIns="0" numCol="1" anchor="ctr">
              <a:noAutofit/>
            </a:bodyPr>
            <a:lstStyle/>
            <a:p>
              <a:pPr defTabSz="685800">
                <a:defRPr sz="1800">
                  <a:solidFill>
                    <a:srgbClr val="FFFFFF"/>
                  </a:solidFill>
                </a:defRPr>
              </a:pPr>
              <a:endParaRPr>
                <a:solidFill>
                  <a:srgbClr val="FFFFFF"/>
                </a:solidFill>
                <a:latin typeface="Arial"/>
              </a:endParaRPr>
            </a:p>
          </p:txBody>
        </p:sp>
        <p:pic>
          <p:nvPicPr>
            <p:cNvPr id="208" name="Picture 207">
              <a:extLst>
                <a:ext uri="{FF2B5EF4-FFF2-40B4-BE49-F238E27FC236}">
                  <a16:creationId xmlns:a16="http://schemas.microsoft.com/office/drawing/2014/main" id="{C581C317-BB76-FC48-9945-1B2E4B18A442}"/>
                </a:ext>
              </a:extLst>
            </p:cNvPr>
            <p:cNvPicPr>
              <a:picLocks noChangeAspect="1"/>
            </p:cNvPicPr>
            <p:nvPr/>
          </p:nvPicPr>
          <p:blipFill>
            <a:blip r:embed="rId8">
              <a:biLevel thresh="50000"/>
            </a:blip>
            <a:stretch>
              <a:fillRect/>
            </a:stretch>
          </p:blipFill>
          <p:spPr>
            <a:xfrm>
              <a:off x="7795344" y="5727446"/>
              <a:ext cx="536694" cy="408906"/>
            </a:xfrm>
            <a:prstGeom prst="rect">
              <a:avLst/>
            </a:prstGeom>
            <a:grpFill/>
          </p:spPr>
        </p:pic>
      </p:grpSp>
      <p:sp>
        <p:nvSpPr>
          <p:cNvPr id="221" name="TextBox 220">
            <a:extLst>
              <a:ext uri="{FF2B5EF4-FFF2-40B4-BE49-F238E27FC236}">
                <a16:creationId xmlns:a16="http://schemas.microsoft.com/office/drawing/2014/main" id="{09D1D228-3A9E-594D-BAF0-3504DD378EFC}"/>
              </a:ext>
            </a:extLst>
          </p:cNvPr>
          <p:cNvSpPr txBox="1"/>
          <p:nvPr/>
        </p:nvSpPr>
        <p:spPr>
          <a:xfrm>
            <a:off x="7928348" y="2732833"/>
            <a:ext cx="497252" cy="184666"/>
          </a:xfrm>
          <a:prstGeom prst="rect">
            <a:avLst/>
          </a:prstGeom>
          <a:noFill/>
          <a:ln>
            <a:noFill/>
          </a:ln>
        </p:spPr>
        <p:txBody>
          <a:bodyPr wrap="none" rtlCol="0">
            <a:spAutoFit/>
          </a:bodyPr>
          <a:lstStyle/>
          <a:p>
            <a:pPr defTabSz="685800"/>
            <a:r>
              <a:rPr lang="en-US" sz="600" dirty="0">
                <a:solidFill>
                  <a:srgbClr val="003BC9"/>
                </a:solidFill>
                <a:latin typeface="Arial"/>
              </a:rPr>
              <a:t>SUBNET</a:t>
            </a:r>
          </a:p>
        </p:txBody>
      </p:sp>
      <p:sp>
        <p:nvSpPr>
          <p:cNvPr id="222" name="Rounded Rectangle 221">
            <a:extLst>
              <a:ext uri="{FF2B5EF4-FFF2-40B4-BE49-F238E27FC236}">
                <a16:creationId xmlns:a16="http://schemas.microsoft.com/office/drawing/2014/main" id="{E31B1770-F74B-7744-AA35-6B94DBB3D373}"/>
              </a:ext>
            </a:extLst>
          </p:cNvPr>
          <p:cNvSpPr/>
          <p:nvPr/>
        </p:nvSpPr>
        <p:spPr>
          <a:xfrm>
            <a:off x="8470222" y="1973534"/>
            <a:ext cx="395195" cy="203992"/>
          </a:xfrm>
          <a:prstGeom prst="roundRect">
            <a:avLst>
              <a:gd name="adj" fmla="val 9818"/>
            </a:avLst>
          </a:prstGeom>
          <a:noFill/>
          <a:ln w="38100">
            <a:solidFill>
              <a:srgbClr val="4378BB"/>
            </a:solidFill>
            <a:prstDash val="sysDot"/>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defRPr/>
            </a:pPr>
            <a:endParaRPr lang="en-US" dirty="0">
              <a:solidFill>
                <a:srgbClr val="000000"/>
              </a:solidFill>
              <a:latin typeface="Helvetica Neue"/>
              <a:cs typeface="Helvetica Neue"/>
            </a:endParaRPr>
          </a:p>
        </p:txBody>
      </p:sp>
      <p:sp>
        <p:nvSpPr>
          <p:cNvPr id="223" name="Rounded Rectangle 222">
            <a:extLst>
              <a:ext uri="{FF2B5EF4-FFF2-40B4-BE49-F238E27FC236}">
                <a16:creationId xmlns:a16="http://schemas.microsoft.com/office/drawing/2014/main" id="{8E88A0D1-2C73-AF4F-8065-C018392AA7ED}"/>
              </a:ext>
            </a:extLst>
          </p:cNvPr>
          <p:cNvSpPr/>
          <p:nvPr/>
        </p:nvSpPr>
        <p:spPr>
          <a:xfrm>
            <a:off x="8471816" y="2316440"/>
            <a:ext cx="390605" cy="214440"/>
          </a:xfrm>
          <a:prstGeom prst="roundRect">
            <a:avLst>
              <a:gd name="adj" fmla="val 9818"/>
            </a:avLst>
          </a:prstGeom>
          <a:noFill/>
          <a:ln w="38100">
            <a:solidFill>
              <a:srgbClr val="4378BB"/>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defRPr/>
            </a:pPr>
            <a:endParaRPr lang="en-US" dirty="0">
              <a:solidFill>
                <a:srgbClr val="000000"/>
              </a:solidFill>
              <a:latin typeface="Helvetica Neue"/>
              <a:cs typeface="Helvetica Neue"/>
            </a:endParaRPr>
          </a:p>
        </p:txBody>
      </p:sp>
      <p:sp>
        <p:nvSpPr>
          <p:cNvPr id="224" name="Shape 254">
            <a:extLst>
              <a:ext uri="{FF2B5EF4-FFF2-40B4-BE49-F238E27FC236}">
                <a16:creationId xmlns:a16="http://schemas.microsoft.com/office/drawing/2014/main" id="{C58D478A-7121-4747-9C1E-369AB6B1547D}"/>
              </a:ext>
            </a:extLst>
          </p:cNvPr>
          <p:cNvSpPr/>
          <p:nvPr/>
        </p:nvSpPr>
        <p:spPr>
          <a:xfrm>
            <a:off x="8031789" y="3757318"/>
            <a:ext cx="387887" cy="92333"/>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lvl1pPr>
              <a:defRPr sz="800" b="1">
                <a:solidFill>
                  <a:srgbClr val="4277BB"/>
                </a:solidFill>
                <a:latin typeface="Helvetica"/>
                <a:ea typeface="Helvetica"/>
                <a:cs typeface="Helvetica"/>
                <a:sym typeface="Helvetica"/>
              </a:defRPr>
            </a:lvl1pPr>
          </a:lstStyle>
          <a:p>
            <a:pPr defTabSz="685800">
              <a:defRPr sz="1800" b="0">
                <a:solidFill>
                  <a:srgbClr val="000000"/>
                </a:solidFill>
              </a:defRPr>
            </a:pPr>
            <a:r>
              <a:rPr lang="en-US" sz="600" b="0" dirty="0">
                <a:solidFill>
                  <a:srgbClr val="003BC9"/>
                </a:solidFill>
                <a:latin typeface="Arial"/>
              </a:rPr>
              <a:t>FIP</a:t>
            </a:r>
            <a:endParaRPr sz="600" b="0" dirty="0">
              <a:solidFill>
                <a:srgbClr val="003BC9"/>
              </a:solidFill>
              <a:latin typeface="Arial"/>
            </a:endParaRPr>
          </a:p>
        </p:txBody>
      </p:sp>
      <p:sp>
        <p:nvSpPr>
          <p:cNvPr id="225" name="Shape 254">
            <a:extLst>
              <a:ext uri="{FF2B5EF4-FFF2-40B4-BE49-F238E27FC236}">
                <a16:creationId xmlns:a16="http://schemas.microsoft.com/office/drawing/2014/main" id="{8A77DD54-CDC2-6248-A22A-6675CD216810}"/>
              </a:ext>
            </a:extLst>
          </p:cNvPr>
          <p:cNvSpPr/>
          <p:nvPr/>
        </p:nvSpPr>
        <p:spPr>
          <a:xfrm>
            <a:off x="7999499" y="4051243"/>
            <a:ext cx="383118" cy="184666"/>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defTabSz="685800">
              <a:defRPr sz="1800" b="0">
                <a:solidFill>
                  <a:srgbClr val="000000"/>
                </a:solidFill>
              </a:defRPr>
            </a:pPr>
            <a:r>
              <a:rPr lang="en-US" sz="600" b="0" dirty="0">
                <a:solidFill>
                  <a:srgbClr val="003BC9"/>
                </a:solidFill>
                <a:latin typeface="Arial"/>
              </a:rPr>
              <a:t>PUBLIC </a:t>
            </a:r>
          </a:p>
          <a:p>
            <a:pPr defTabSz="685800">
              <a:defRPr sz="1800" b="0">
                <a:solidFill>
                  <a:srgbClr val="000000"/>
                </a:solidFill>
              </a:defRPr>
            </a:pPr>
            <a:r>
              <a:rPr lang="en-US" sz="600" b="0" dirty="0">
                <a:solidFill>
                  <a:srgbClr val="003BC9"/>
                </a:solidFill>
                <a:latin typeface="Arial"/>
              </a:rPr>
              <a:t>GATEWAY</a:t>
            </a:r>
          </a:p>
        </p:txBody>
      </p:sp>
      <p:sp>
        <p:nvSpPr>
          <p:cNvPr id="227" name="TextBox 226">
            <a:extLst>
              <a:ext uri="{FF2B5EF4-FFF2-40B4-BE49-F238E27FC236}">
                <a16:creationId xmlns:a16="http://schemas.microsoft.com/office/drawing/2014/main" id="{8433CA51-F083-794D-BEA0-1C318BC4039C}"/>
              </a:ext>
            </a:extLst>
          </p:cNvPr>
          <p:cNvSpPr txBox="1"/>
          <p:nvPr/>
        </p:nvSpPr>
        <p:spPr>
          <a:xfrm>
            <a:off x="7928348" y="2355762"/>
            <a:ext cx="397866" cy="184666"/>
          </a:xfrm>
          <a:prstGeom prst="rect">
            <a:avLst/>
          </a:prstGeom>
          <a:noFill/>
          <a:ln>
            <a:noFill/>
          </a:ln>
        </p:spPr>
        <p:txBody>
          <a:bodyPr wrap="none" rtlCol="0">
            <a:spAutoFit/>
          </a:bodyPr>
          <a:lstStyle/>
          <a:p>
            <a:pPr defTabSz="685800"/>
            <a:r>
              <a:rPr lang="en-US" sz="600" dirty="0">
                <a:solidFill>
                  <a:srgbClr val="003BC9"/>
                </a:solidFill>
                <a:latin typeface="Arial"/>
              </a:rPr>
              <a:t>ZONE</a:t>
            </a:r>
          </a:p>
        </p:txBody>
      </p:sp>
      <p:sp>
        <p:nvSpPr>
          <p:cNvPr id="228" name="TextBox 227">
            <a:extLst>
              <a:ext uri="{FF2B5EF4-FFF2-40B4-BE49-F238E27FC236}">
                <a16:creationId xmlns:a16="http://schemas.microsoft.com/office/drawing/2014/main" id="{ED140053-276B-AC42-8CD3-2D1D4BA52A86}"/>
              </a:ext>
            </a:extLst>
          </p:cNvPr>
          <p:cNvSpPr txBox="1"/>
          <p:nvPr/>
        </p:nvSpPr>
        <p:spPr>
          <a:xfrm>
            <a:off x="7928348" y="1978691"/>
            <a:ext cx="487634" cy="184666"/>
          </a:xfrm>
          <a:prstGeom prst="rect">
            <a:avLst/>
          </a:prstGeom>
          <a:noFill/>
          <a:ln>
            <a:noFill/>
          </a:ln>
        </p:spPr>
        <p:txBody>
          <a:bodyPr wrap="none" rtlCol="0">
            <a:spAutoFit/>
          </a:bodyPr>
          <a:lstStyle/>
          <a:p>
            <a:pPr defTabSz="685800"/>
            <a:r>
              <a:rPr lang="en-US" sz="600" dirty="0">
                <a:solidFill>
                  <a:srgbClr val="003BC9"/>
                </a:solidFill>
                <a:latin typeface="Arial"/>
              </a:rPr>
              <a:t>REGION</a:t>
            </a:r>
          </a:p>
        </p:txBody>
      </p:sp>
      <p:sp>
        <p:nvSpPr>
          <p:cNvPr id="229" name="Shape 254">
            <a:extLst>
              <a:ext uri="{FF2B5EF4-FFF2-40B4-BE49-F238E27FC236}">
                <a16:creationId xmlns:a16="http://schemas.microsoft.com/office/drawing/2014/main" id="{E5D1426C-5724-034E-984B-3274E42E6406}"/>
              </a:ext>
            </a:extLst>
          </p:cNvPr>
          <p:cNvSpPr/>
          <p:nvPr/>
        </p:nvSpPr>
        <p:spPr>
          <a:xfrm>
            <a:off x="8033961" y="1238914"/>
            <a:ext cx="357470" cy="184666"/>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defTabSz="685800">
              <a:defRPr sz="1800" b="0">
                <a:solidFill>
                  <a:srgbClr val="000000"/>
                </a:solidFill>
              </a:defRPr>
            </a:pPr>
            <a:r>
              <a:rPr lang="en-US" sz="600" b="0" dirty="0">
                <a:solidFill>
                  <a:srgbClr val="003BC9"/>
                </a:solidFill>
                <a:latin typeface="Arial"/>
              </a:rPr>
              <a:t>VIRTUAL </a:t>
            </a:r>
          </a:p>
          <a:p>
            <a:pPr defTabSz="685800">
              <a:defRPr sz="1800" b="0">
                <a:solidFill>
                  <a:srgbClr val="000000"/>
                </a:solidFill>
              </a:defRPr>
            </a:pPr>
            <a:r>
              <a:rPr lang="en-US" sz="600" b="0" dirty="0">
                <a:solidFill>
                  <a:srgbClr val="003BC9"/>
                </a:solidFill>
                <a:latin typeface="Arial"/>
              </a:rPr>
              <a:t>MACHINE</a:t>
            </a:r>
            <a:endParaRPr sz="600" b="0" dirty="0">
              <a:solidFill>
                <a:srgbClr val="003BC9"/>
              </a:solidFill>
              <a:latin typeface="Arial"/>
            </a:endParaRPr>
          </a:p>
        </p:txBody>
      </p:sp>
      <p:grpSp>
        <p:nvGrpSpPr>
          <p:cNvPr id="234" name="Group 233">
            <a:extLst>
              <a:ext uri="{FF2B5EF4-FFF2-40B4-BE49-F238E27FC236}">
                <a16:creationId xmlns:a16="http://schemas.microsoft.com/office/drawing/2014/main" id="{F013259E-A78A-5042-8D9E-F07EDB23E57B}"/>
              </a:ext>
            </a:extLst>
          </p:cNvPr>
          <p:cNvGrpSpPr/>
          <p:nvPr/>
        </p:nvGrpSpPr>
        <p:grpSpPr>
          <a:xfrm>
            <a:off x="8473230" y="1558417"/>
            <a:ext cx="350420" cy="322892"/>
            <a:chOff x="9079753" y="2125749"/>
            <a:chExt cx="751660" cy="692612"/>
          </a:xfrm>
        </p:grpSpPr>
        <p:sp>
          <p:nvSpPr>
            <p:cNvPr id="235" name="Shape 252">
              <a:extLst>
                <a:ext uri="{FF2B5EF4-FFF2-40B4-BE49-F238E27FC236}">
                  <a16:creationId xmlns:a16="http://schemas.microsoft.com/office/drawing/2014/main" id="{A6F43EBB-B97B-E541-85A2-C1565E99B833}"/>
                </a:ext>
              </a:extLst>
            </p:cNvPr>
            <p:cNvSpPr/>
            <p:nvPr/>
          </p:nvSpPr>
          <p:spPr>
            <a:xfrm>
              <a:off x="9079753" y="2125749"/>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defTabSz="685800">
                <a:defRPr sz="1800">
                  <a:solidFill>
                    <a:srgbClr val="FFFFFF"/>
                  </a:solidFill>
                </a:defRPr>
              </a:pPr>
              <a:endParaRPr>
                <a:solidFill>
                  <a:srgbClr val="FFFFFF"/>
                </a:solidFill>
                <a:latin typeface="Arial"/>
              </a:endParaRPr>
            </a:p>
          </p:txBody>
        </p:sp>
        <p:pic>
          <p:nvPicPr>
            <p:cNvPr id="236" name="Picture 235">
              <a:extLst>
                <a:ext uri="{FF2B5EF4-FFF2-40B4-BE49-F238E27FC236}">
                  <a16:creationId xmlns:a16="http://schemas.microsoft.com/office/drawing/2014/main" id="{5B7D5B4E-7B13-4D4B-8647-4B78B02923D7}"/>
                </a:ext>
              </a:extLst>
            </p:cNvPr>
            <p:cNvPicPr>
              <a:picLocks noChangeAspect="1"/>
            </p:cNvPicPr>
            <p:nvPr/>
          </p:nvPicPr>
          <p:blipFill>
            <a:blip r:embed="rId9">
              <a:biLevel thresh="25000"/>
              <a:extLst>
                <a:ext uri="{28A0092B-C50C-407E-A947-70E740481C1C}">
                  <a14:useLocalDpi xmlns:a14="http://schemas.microsoft.com/office/drawing/2010/main" val="0"/>
                </a:ext>
              </a:extLst>
            </a:blip>
            <a:stretch>
              <a:fillRect/>
            </a:stretch>
          </p:blipFill>
          <p:spPr>
            <a:xfrm>
              <a:off x="9184520" y="2163926"/>
              <a:ext cx="555409" cy="555409"/>
            </a:xfrm>
            <a:prstGeom prst="rect">
              <a:avLst/>
            </a:prstGeom>
          </p:spPr>
        </p:pic>
      </p:grpSp>
      <p:sp>
        <p:nvSpPr>
          <p:cNvPr id="237" name="Shape 254">
            <a:extLst>
              <a:ext uri="{FF2B5EF4-FFF2-40B4-BE49-F238E27FC236}">
                <a16:creationId xmlns:a16="http://schemas.microsoft.com/office/drawing/2014/main" id="{AFA256AA-B46A-4D4B-BB96-7C0CC26534B1}"/>
              </a:ext>
            </a:extLst>
          </p:cNvPr>
          <p:cNvSpPr/>
          <p:nvPr/>
        </p:nvSpPr>
        <p:spPr>
          <a:xfrm>
            <a:off x="8032321" y="1638582"/>
            <a:ext cx="325410" cy="184666"/>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0" tIns="0" rIns="0" bIns="0" numCol="1" anchor="t">
            <a:spAutoFit/>
          </a:bodyPr>
          <a:lstStyle>
            <a:lvl1pPr>
              <a:defRPr sz="800" b="1">
                <a:solidFill>
                  <a:srgbClr val="4277BB"/>
                </a:solidFill>
                <a:latin typeface="Helvetica"/>
                <a:ea typeface="Helvetica"/>
                <a:cs typeface="Helvetica"/>
                <a:sym typeface="Helvetica"/>
              </a:defRPr>
            </a:lvl1pPr>
          </a:lstStyle>
          <a:p>
            <a:pPr defTabSz="685800">
              <a:defRPr sz="1800" b="0">
                <a:solidFill>
                  <a:srgbClr val="000000"/>
                </a:solidFill>
              </a:defRPr>
            </a:pPr>
            <a:r>
              <a:rPr lang="en-US" sz="600" b="0" dirty="0">
                <a:latin typeface="IBM Plex Mono" panose="020B0509050203000203" pitchFamily="49" charset="77"/>
              </a:rPr>
              <a:t>BLOCK </a:t>
            </a:r>
          </a:p>
          <a:p>
            <a:pPr defTabSz="685800">
              <a:defRPr sz="1800" b="0">
                <a:solidFill>
                  <a:srgbClr val="000000"/>
                </a:solidFill>
              </a:defRPr>
            </a:pPr>
            <a:r>
              <a:rPr lang="en-US" sz="600" b="0" dirty="0">
                <a:latin typeface="IBM Plex Mono" panose="020B0509050203000203" pitchFamily="49" charset="77"/>
              </a:rPr>
              <a:t>STORAGE</a:t>
            </a:r>
            <a:endParaRPr sz="600" b="0" dirty="0">
              <a:latin typeface="IBM Plex Mono" panose="020B0509050203000203" pitchFamily="49" charset="77"/>
            </a:endParaRPr>
          </a:p>
        </p:txBody>
      </p:sp>
      <p:grpSp>
        <p:nvGrpSpPr>
          <p:cNvPr id="238" name="Group 237">
            <a:extLst>
              <a:ext uri="{FF2B5EF4-FFF2-40B4-BE49-F238E27FC236}">
                <a16:creationId xmlns:a16="http://schemas.microsoft.com/office/drawing/2014/main" id="{9877D71E-E98C-624B-99BC-F9C3DA2BCD5E}"/>
              </a:ext>
            </a:extLst>
          </p:cNvPr>
          <p:cNvGrpSpPr/>
          <p:nvPr/>
        </p:nvGrpSpPr>
        <p:grpSpPr>
          <a:xfrm>
            <a:off x="4864066" y="4143576"/>
            <a:ext cx="350420" cy="322892"/>
            <a:chOff x="9079753" y="2125749"/>
            <a:chExt cx="751660" cy="692612"/>
          </a:xfrm>
        </p:grpSpPr>
        <p:sp>
          <p:nvSpPr>
            <p:cNvPr id="239" name="Shape 252">
              <a:extLst>
                <a:ext uri="{FF2B5EF4-FFF2-40B4-BE49-F238E27FC236}">
                  <a16:creationId xmlns:a16="http://schemas.microsoft.com/office/drawing/2014/main" id="{FC34E584-40D9-4A40-B86A-573F0B615110}"/>
                </a:ext>
              </a:extLst>
            </p:cNvPr>
            <p:cNvSpPr/>
            <p:nvPr/>
          </p:nvSpPr>
          <p:spPr>
            <a:xfrm>
              <a:off x="9079753" y="2125749"/>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defTabSz="685800">
                <a:defRPr sz="1800">
                  <a:solidFill>
                    <a:srgbClr val="FFFFFF"/>
                  </a:solidFill>
                </a:defRPr>
              </a:pPr>
              <a:endParaRPr>
                <a:solidFill>
                  <a:srgbClr val="FFFFFF"/>
                </a:solidFill>
                <a:latin typeface="Arial"/>
              </a:endParaRPr>
            </a:p>
          </p:txBody>
        </p:sp>
        <p:pic>
          <p:nvPicPr>
            <p:cNvPr id="240" name="Picture 239">
              <a:extLst>
                <a:ext uri="{FF2B5EF4-FFF2-40B4-BE49-F238E27FC236}">
                  <a16:creationId xmlns:a16="http://schemas.microsoft.com/office/drawing/2014/main" id="{7A102F2B-2A37-1241-A0FD-03AEF7E5C4D1}"/>
                </a:ext>
              </a:extLst>
            </p:cNvPr>
            <p:cNvPicPr>
              <a:picLocks noChangeAspect="1"/>
            </p:cNvPicPr>
            <p:nvPr/>
          </p:nvPicPr>
          <p:blipFill>
            <a:blip r:embed="rId9">
              <a:biLevel thresh="25000"/>
              <a:extLst>
                <a:ext uri="{28A0092B-C50C-407E-A947-70E740481C1C}">
                  <a14:useLocalDpi xmlns:a14="http://schemas.microsoft.com/office/drawing/2010/main" val="0"/>
                </a:ext>
              </a:extLst>
            </a:blip>
            <a:stretch>
              <a:fillRect/>
            </a:stretch>
          </p:blipFill>
          <p:spPr>
            <a:xfrm>
              <a:off x="9184520" y="2163926"/>
              <a:ext cx="555409" cy="555409"/>
            </a:xfrm>
            <a:prstGeom prst="rect">
              <a:avLst/>
            </a:prstGeom>
          </p:spPr>
        </p:pic>
      </p:grpSp>
      <p:grpSp>
        <p:nvGrpSpPr>
          <p:cNvPr id="241" name="Group 240">
            <a:extLst>
              <a:ext uri="{FF2B5EF4-FFF2-40B4-BE49-F238E27FC236}">
                <a16:creationId xmlns:a16="http://schemas.microsoft.com/office/drawing/2014/main" id="{DB46978E-1C49-1241-9188-4D2FA0309F52}"/>
              </a:ext>
            </a:extLst>
          </p:cNvPr>
          <p:cNvGrpSpPr/>
          <p:nvPr/>
        </p:nvGrpSpPr>
        <p:grpSpPr>
          <a:xfrm>
            <a:off x="3157156" y="4143576"/>
            <a:ext cx="350420" cy="322892"/>
            <a:chOff x="9079753" y="2125749"/>
            <a:chExt cx="751660" cy="692612"/>
          </a:xfrm>
        </p:grpSpPr>
        <p:sp>
          <p:nvSpPr>
            <p:cNvPr id="242" name="Shape 252">
              <a:extLst>
                <a:ext uri="{FF2B5EF4-FFF2-40B4-BE49-F238E27FC236}">
                  <a16:creationId xmlns:a16="http://schemas.microsoft.com/office/drawing/2014/main" id="{A07F4C50-E242-6D42-AA3D-47E2350803FD}"/>
                </a:ext>
              </a:extLst>
            </p:cNvPr>
            <p:cNvSpPr/>
            <p:nvPr/>
          </p:nvSpPr>
          <p:spPr>
            <a:xfrm>
              <a:off x="9079753" y="2125749"/>
              <a:ext cx="751660" cy="6926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DC53F"/>
            </a:solidFill>
            <a:ln w="3175" cap="flat">
              <a:noFill/>
              <a:miter lim="400000"/>
            </a:ln>
            <a:effectLst/>
          </p:spPr>
          <p:txBody>
            <a:bodyPr wrap="square" lIns="0" tIns="0" rIns="0" bIns="0" numCol="1" anchor="ctr">
              <a:noAutofit/>
            </a:bodyPr>
            <a:lstStyle/>
            <a:p>
              <a:pPr defTabSz="685800">
                <a:defRPr sz="1800">
                  <a:solidFill>
                    <a:srgbClr val="FFFFFF"/>
                  </a:solidFill>
                </a:defRPr>
              </a:pPr>
              <a:endParaRPr>
                <a:solidFill>
                  <a:srgbClr val="FFFFFF"/>
                </a:solidFill>
                <a:latin typeface="Arial"/>
              </a:endParaRPr>
            </a:p>
          </p:txBody>
        </p:sp>
        <p:pic>
          <p:nvPicPr>
            <p:cNvPr id="243" name="Picture 242">
              <a:extLst>
                <a:ext uri="{FF2B5EF4-FFF2-40B4-BE49-F238E27FC236}">
                  <a16:creationId xmlns:a16="http://schemas.microsoft.com/office/drawing/2014/main" id="{076FD0E0-B38C-514A-954D-8E2E6EC2AABB}"/>
                </a:ext>
              </a:extLst>
            </p:cNvPr>
            <p:cNvPicPr>
              <a:picLocks noChangeAspect="1"/>
            </p:cNvPicPr>
            <p:nvPr/>
          </p:nvPicPr>
          <p:blipFill>
            <a:blip r:embed="rId9">
              <a:biLevel thresh="25000"/>
              <a:extLst>
                <a:ext uri="{28A0092B-C50C-407E-A947-70E740481C1C}">
                  <a14:useLocalDpi xmlns:a14="http://schemas.microsoft.com/office/drawing/2010/main" val="0"/>
                </a:ext>
              </a:extLst>
            </a:blip>
            <a:stretch>
              <a:fillRect/>
            </a:stretch>
          </p:blipFill>
          <p:spPr>
            <a:xfrm>
              <a:off x="9184520" y="2163926"/>
              <a:ext cx="555409" cy="555409"/>
            </a:xfrm>
            <a:prstGeom prst="rect">
              <a:avLst/>
            </a:prstGeom>
          </p:spPr>
        </p:pic>
      </p:grpSp>
      <p:sp>
        <p:nvSpPr>
          <p:cNvPr id="244" name="Shape 65">
            <a:extLst>
              <a:ext uri="{FF2B5EF4-FFF2-40B4-BE49-F238E27FC236}">
                <a16:creationId xmlns:a16="http://schemas.microsoft.com/office/drawing/2014/main" id="{3F1E2A25-961E-894B-81C1-A5F04A5CF3CC}"/>
              </a:ext>
            </a:extLst>
          </p:cNvPr>
          <p:cNvSpPr/>
          <p:nvPr/>
        </p:nvSpPr>
        <p:spPr>
          <a:xfrm>
            <a:off x="8111016" y="976414"/>
            <a:ext cx="751404" cy="123111"/>
          </a:xfrm>
          <a:prstGeom prst="rect">
            <a:avLst/>
          </a:prstGeom>
          <a:ln w="3175">
            <a:miter lim="400000"/>
          </a:ln>
          <a:extLst>
            <a:ext uri="{C572A759-6A51-4108-AA02-DFA0A04FC94B}">
              <ma14:wrappingTextBoxFlag xmlns:ma14="http://schemas.microsoft.com/office/mac/drawingml/2011/main" xmlns="" val="1"/>
            </a:ext>
          </a:extLst>
        </p:spPr>
        <p:txBody>
          <a:bodyPr wrap="square" lIns="0" tIns="0" rIns="0" bIns="0">
            <a:spAutoFit/>
          </a:bodyPr>
          <a:lstStyle>
            <a:lvl1pPr algn="l">
              <a:defRPr sz="1000" b="1">
                <a:solidFill>
                  <a:srgbClr val="4277BB"/>
                </a:solidFill>
                <a:latin typeface="Helvetica"/>
                <a:ea typeface="Helvetica"/>
                <a:cs typeface="Helvetica"/>
                <a:sym typeface="Helvetica"/>
              </a:defRPr>
            </a:lvl1pPr>
          </a:lstStyle>
          <a:p>
            <a:pPr algn="ctr" defTabSz="685800">
              <a:defRPr sz="1800" b="0">
                <a:solidFill>
                  <a:srgbClr val="000000"/>
                </a:solidFill>
              </a:defRPr>
            </a:pPr>
            <a:r>
              <a:rPr lang="en-US" sz="800" dirty="0"/>
              <a:t>KEY</a:t>
            </a:r>
            <a:endParaRPr sz="800" dirty="0"/>
          </a:p>
        </p:txBody>
      </p:sp>
      <p:sp>
        <p:nvSpPr>
          <p:cNvPr id="130" name="Rectangle 2">
            <a:extLst>
              <a:ext uri="{FF2B5EF4-FFF2-40B4-BE49-F238E27FC236}">
                <a16:creationId xmlns:a16="http://schemas.microsoft.com/office/drawing/2014/main" id="{2A81828E-8AB1-2546-B8A3-87A084310C96}"/>
              </a:ext>
            </a:extLst>
          </p:cNvPr>
          <p:cNvSpPr txBox="1">
            <a:spLocks noChangeArrowheads="1"/>
          </p:cNvSpPr>
          <p:nvPr/>
        </p:nvSpPr>
        <p:spPr>
          <a:xfrm>
            <a:off x="170270" y="1050128"/>
            <a:ext cx="2789241" cy="478463"/>
          </a:xfrm>
          <a:prstGeom prst="rect">
            <a:avLst/>
          </a:prstGeom>
        </p:spPr>
        <p:txBody>
          <a:bodyPr/>
          <a:lstStyle>
            <a:lvl1pPr algn="l" defTabSz="457200" rtl="0" eaLnBrk="1" latinLnBrk="0" hangingPunct="1">
              <a:lnSpc>
                <a:spcPct val="90000"/>
              </a:lnSpc>
              <a:spcBef>
                <a:spcPct val="0"/>
              </a:spcBef>
              <a:buNone/>
              <a:defRPr sz="2400" kern="1200">
                <a:solidFill>
                  <a:schemeClr val="bg2"/>
                </a:solidFill>
                <a:latin typeface="+mj-lt"/>
                <a:ea typeface="Arial" charset="0"/>
                <a:cs typeface="Arial" charset="0"/>
              </a:defRPr>
            </a:lvl1pPr>
          </a:lstStyle>
          <a:p>
            <a:r>
              <a:rPr lang="en-US" dirty="0">
                <a:solidFill>
                  <a:srgbClr val="69A6FF"/>
                </a:solidFill>
                <a:latin typeface="Arial"/>
              </a:rPr>
              <a:t>VPC Features</a:t>
            </a:r>
          </a:p>
        </p:txBody>
      </p:sp>
      <p:grpSp>
        <p:nvGrpSpPr>
          <p:cNvPr id="131" name="Group 130">
            <a:extLst>
              <a:ext uri="{FF2B5EF4-FFF2-40B4-BE49-F238E27FC236}">
                <a16:creationId xmlns:a16="http://schemas.microsoft.com/office/drawing/2014/main" id="{19B2140C-5322-A348-AF40-AE46E40516AB}"/>
              </a:ext>
            </a:extLst>
          </p:cNvPr>
          <p:cNvGrpSpPr/>
          <p:nvPr/>
        </p:nvGrpSpPr>
        <p:grpSpPr>
          <a:xfrm>
            <a:off x="382259" y="3389716"/>
            <a:ext cx="501758" cy="582903"/>
            <a:chOff x="8764348" y="3679464"/>
            <a:chExt cx="590550" cy="686055"/>
          </a:xfrm>
        </p:grpSpPr>
        <p:pic>
          <p:nvPicPr>
            <p:cNvPr id="132" name="Picture 131">
              <a:extLst>
                <a:ext uri="{FF2B5EF4-FFF2-40B4-BE49-F238E27FC236}">
                  <a16:creationId xmlns:a16="http://schemas.microsoft.com/office/drawing/2014/main" id="{D92196D3-86A5-1443-B2DB-DA21171F0A2E}"/>
                </a:ext>
              </a:extLst>
            </p:cNvPr>
            <p:cNvPicPr>
              <a:picLocks noChangeAspect="1"/>
            </p:cNvPicPr>
            <p:nvPr/>
          </p:nvPicPr>
          <p:blipFill>
            <a:blip r:embed="rId10"/>
            <a:stretch>
              <a:fillRect/>
            </a:stretch>
          </p:blipFill>
          <p:spPr>
            <a:xfrm>
              <a:off x="8764348" y="3679464"/>
              <a:ext cx="590550" cy="466725"/>
            </a:xfrm>
            <a:prstGeom prst="rect">
              <a:avLst/>
            </a:prstGeom>
          </p:spPr>
        </p:pic>
        <p:sp>
          <p:nvSpPr>
            <p:cNvPr id="133" name="Shape 254">
              <a:extLst>
                <a:ext uri="{FF2B5EF4-FFF2-40B4-BE49-F238E27FC236}">
                  <a16:creationId xmlns:a16="http://schemas.microsoft.com/office/drawing/2014/main" id="{6137E3A1-3222-D948-B861-AD6FCE18854C}"/>
                </a:ext>
              </a:extLst>
            </p:cNvPr>
            <p:cNvSpPr/>
            <p:nvPr/>
          </p:nvSpPr>
          <p:spPr>
            <a:xfrm>
              <a:off x="8803143" y="4238734"/>
              <a:ext cx="524495" cy="126785"/>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0" tIns="0" rIns="0" bIns="0" numCol="1" anchor="t">
              <a:spAutoFit/>
            </a:bodyPr>
            <a:lstStyle>
              <a:lvl1pPr>
                <a:defRPr sz="800" b="1">
                  <a:solidFill>
                    <a:srgbClr val="4277BB"/>
                  </a:solidFill>
                  <a:latin typeface="Helvetica"/>
                  <a:ea typeface="Helvetica"/>
                  <a:cs typeface="Helvetica"/>
                  <a:sym typeface="Helvetica"/>
                </a:defRPr>
              </a:lvl1pPr>
            </a:lstStyle>
            <a:p>
              <a:pPr defTabSz="685800">
                <a:defRPr sz="1800" b="0">
                  <a:solidFill>
                    <a:srgbClr val="000000"/>
                  </a:solidFill>
                </a:defRPr>
              </a:pPr>
              <a:r>
                <a:rPr lang="en-US" sz="700" b="0" dirty="0">
                  <a:solidFill>
                    <a:srgbClr val="000E5E"/>
                  </a:solidFill>
                  <a:latin typeface="Arial"/>
                </a:rPr>
                <a:t>INTERNET</a:t>
              </a:r>
            </a:p>
          </p:txBody>
        </p:sp>
      </p:grpSp>
      <p:sp>
        <p:nvSpPr>
          <p:cNvPr id="134" name="Rectangle 2">
            <a:extLst>
              <a:ext uri="{FF2B5EF4-FFF2-40B4-BE49-F238E27FC236}">
                <a16:creationId xmlns:a16="http://schemas.microsoft.com/office/drawing/2014/main" id="{15204E8E-AF9F-D344-BCF9-70C72DD66ADB}"/>
              </a:ext>
            </a:extLst>
          </p:cNvPr>
          <p:cNvSpPr txBox="1">
            <a:spLocks noChangeArrowheads="1"/>
          </p:cNvSpPr>
          <p:nvPr/>
        </p:nvSpPr>
        <p:spPr>
          <a:xfrm>
            <a:off x="2257718" y="1083014"/>
            <a:ext cx="7029000" cy="478463"/>
          </a:xfrm>
          <a:prstGeom prst="rect">
            <a:avLst/>
          </a:prstGeom>
        </p:spPr>
        <p:txBody>
          <a:bodyPr/>
          <a:lstStyle>
            <a:lvl1pPr algn="l" defTabSz="457200" rtl="0" eaLnBrk="1" latinLnBrk="0" hangingPunct="1">
              <a:lnSpc>
                <a:spcPct val="90000"/>
              </a:lnSpc>
              <a:spcBef>
                <a:spcPct val="0"/>
              </a:spcBef>
              <a:buNone/>
              <a:defRPr sz="2400" kern="1200">
                <a:solidFill>
                  <a:schemeClr val="bg2"/>
                </a:solidFill>
                <a:latin typeface="+mj-lt"/>
                <a:ea typeface="Arial" charset="0"/>
                <a:cs typeface="Arial" charset="0"/>
              </a:defRPr>
            </a:lvl1pPr>
          </a:lstStyle>
          <a:p>
            <a:r>
              <a:rPr lang="en-US" sz="2100" b="1" dirty="0">
                <a:solidFill>
                  <a:srgbClr val="000000"/>
                </a:solidFill>
                <a:latin typeface="Arial"/>
              </a:rPr>
              <a:t>Connectivity – Public Gateway and FIPs</a:t>
            </a:r>
          </a:p>
        </p:txBody>
      </p:sp>
    </p:spTree>
    <p:extLst>
      <p:ext uri="{BB962C8B-B14F-4D97-AF65-F5344CB8AC3E}">
        <p14:creationId xmlns:p14="http://schemas.microsoft.com/office/powerpoint/2010/main" val="1513197631"/>
      </p:ext>
    </p:extLst>
  </p:cSld>
  <p:clrMapOvr>
    <a:masterClrMapping/>
  </p:clrMapOvr>
  <p:transition spd="med"/>
</p:sld>
</file>

<file path=ppt/theme/theme1.xml><?xml version="1.0" encoding="utf-8"?>
<a:theme xmlns:a="http://schemas.openxmlformats.org/drawingml/2006/main" name="Office 佈景主題">
  <a:themeElements>
    <a:clrScheme name="Office 佈景主題">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佈景主題">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佈景主題">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佈景主題">
  <a:themeElements>
    <a:clrScheme name="Office 佈景主題">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佈景主題">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佈景主題">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wht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Network-GTM-plan-2018-7-20-2018" id="{E527A8F3-B032-AC4F-9AFC-58FBE0A1AB27}" vid="{BE06DE55-D30F-E249-AD5E-3F8702C933B4}"/>
    </a:ext>
  </a:extLst>
</a:theme>
</file>

<file path=ppt/theme/theme4.xml><?xml version="1.0" encoding="utf-8"?>
<a:theme xmlns:a="http://schemas.openxmlformats.org/drawingml/2006/main" name="1_dk_blu_background_2017">
  <a:themeElements>
    <a:clrScheme name="Custom 48">
      <a:dk1>
        <a:srgbClr val="000000"/>
      </a:dk1>
      <a:lt1>
        <a:srgbClr val="000000"/>
      </a:lt1>
      <a:dk2>
        <a:srgbClr val="EAEAEA"/>
      </a:dk2>
      <a:lt2>
        <a:srgbClr val="FFFFFF"/>
      </a:lt2>
      <a:accent1>
        <a:srgbClr val="8F8B8B"/>
      </a:accent1>
      <a:accent2>
        <a:srgbClr val="0F6FFF"/>
      </a:accent2>
      <a:accent3>
        <a:srgbClr val="20D5D2"/>
      </a:accent3>
      <a:accent4>
        <a:srgbClr val="8F8B8B"/>
      </a:accent4>
      <a:accent5>
        <a:srgbClr val="6E177D"/>
      </a:accent5>
      <a:accent6>
        <a:srgbClr val="DB2663"/>
      </a:accent6>
      <a:hlink>
        <a:srgbClr val="0F6F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Cloud_Presentation_2018_V01_Plex" id="{E4F078EA-58AF-6C4E-BE35-690E66F1C43A}" vid="{E1D26502-D29E-6F4D-AFA7-FB6202709E6D}"/>
    </a:ext>
  </a:extLst>
</a:theme>
</file>

<file path=ppt/theme/theme5.xml><?xml version="1.0" encoding="utf-8"?>
<a:theme xmlns:a="http://schemas.openxmlformats.org/drawingml/2006/main" name="wht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1_Think_2018_Template" id="{DEDEDB99-4D94-7540-9AEC-C1D5D192657B}" vid="{32B93426-623A-3E4B-A4FC-A380B2922F52}"/>
    </a:ext>
  </a:extLst>
</a:theme>
</file>

<file path=ppt/theme/theme6.xml><?xml version="1.0" encoding="utf-8"?>
<a:theme xmlns:a="http://schemas.openxmlformats.org/drawingml/2006/main" name="1_wht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2" id="{06441E7C-8021-F046-AB07-12B4C84FFC7C}" vid="{C9457094-1557-5F42-A439-C21CA9881066}"/>
    </a:ext>
  </a:extLst>
</a:theme>
</file>

<file path=ppt/theme/theme7.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43</TotalTime>
  <Words>593</Words>
  <Application>Microsoft Office PowerPoint</Application>
  <PresentationFormat>如螢幕大小 (4:3)</PresentationFormat>
  <Paragraphs>269</Paragraphs>
  <Slides>14</Slides>
  <Notes>8</Notes>
  <HiddenSlides>0</HiddenSlides>
  <MMClips>0</MMClips>
  <ScaleCrop>false</ScaleCrop>
  <HeadingPairs>
    <vt:vector size="6" baseType="variant">
      <vt:variant>
        <vt:lpstr>使用字型</vt:lpstr>
      </vt:variant>
      <vt:variant>
        <vt:i4>12</vt:i4>
      </vt:variant>
      <vt:variant>
        <vt:lpstr>佈景主題</vt:lpstr>
      </vt:variant>
      <vt:variant>
        <vt:i4>6</vt:i4>
      </vt:variant>
      <vt:variant>
        <vt:lpstr>投影片標題</vt:lpstr>
      </vt:variant>
      <vt:variant>
        <vt:i4>14</vt:i4>
      </vt:variant>
    </vt:vector>
  </HeadingPairs>
  <TitlesOfParts>
    <vt:vector size="32" baseType="lpstr">
      <vt:lpstr>.AppleSystemUIFont</vt:lpstr>
      <vt:lpstr>Helvetica Light</vt:lpstr>
      <vt:lpstr>Helvetica Neue</vt:lpstr>
      <vt:lpstr>Meiryo</vt:lpstr>
      <vt:lpstr>Arial</vt:lpstr>
      <vt:lpstr>Calibri</vt:lpstr>
      <vt:lpstr>Calibri Light</vt:lpstr>
      <vt:lpstr>Helvetica</vt:lpstr>
      <vt:lpstr>IBM Plex Mono</vt:lpstr>
      <vt:lpstr>IBM Plex Sans</vt:lpstr>
      <vt:lpstr>IBM Plex Serif Medium</vt:lpstr>
      <vt:lpstr>Wingdings</vt:lpstr>
      <vt:lpstr>Office 佈景主題</vt:lpstr>
      <vt:lpstr>1_Office 佈景主題</vt:lpstr>
      <vt:lpstr>2_wht_background_2017</vt:lpstr>
      <vt:lpstr>1_dk_blu_background_2017</vt:lpstr>
      <vt:lpstr>wht_background_2017</vt:lpstr>
      <vt:lpstr>1_wht_background_2017</vt:lpstr>
      <vt:lpstr>PowerPoint 簡報</vt:lpstr>
      <vt:lpstr>Virtual Private Cloud (VPC)</vt:lpstr>
      <vt:lpstr>Virtual Private Cloud (VPC)</vt:lpstr>
      <vt:lpstr>Accelerate non-disruptive  cloud adoption and migration with VPCs </vt:lpstr>
      <vt:lpstr>Expand your workload options with VPCs</vt:lpstr>
      <vt:lpstr>Building blocks of a VPC</vt:lpstr>
      <vt:lpstr>PowerPoint 簡報</vt:lpstr>
      <vt:lpstr>PowerPoint 簡報</vt:lpstr>
      <vt:lpstr>PowerPoint 簡報</vt:lpstr>
      <vt:lpstr>PowerPoint 簡報</vt:lpstr>
      <vt:lpstr>PowerPoint 簡報</vt:lpstr>
      <vt:lpstr>PowerPoint 簡報</vt:lpstr>
      <vt:lpstr>VPC 實作</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Jessie Chang 張瑋</dc:creator>
  <cp:lastModifiedBy>JACK WU</cp:lastModifiedBy>
  <cp:revision>13</cp:revision>
  <dcterms:created xsi:type="dcterms:W3CDTF">2019-07-29T06:58:22Z</dcterms:created>
  <dcterms:modified xsi:type="dcterms:W3CDTF">2019-08-06T18:43:24Z</dcterms:modified>
</cp:coreProperties>
</file>